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60" r:id="rId3"/>
    <p:sldId id="263" r:id="rId4"/>
    <p:sldId id="261" r:id="rId5"/>
    <p:sldId id="264" r:id="rId6"/>
    <p:sldId id="258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D6D0"/>
    <a:srgbClr val="813BB1"/>
    <a:srgbClr val="46B47E"/>
    <a:srgbClr val="FFF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278A8C-66C0-4D07-B146-3BD2E4858645}" v="458" dt="2024-07-12T11:46:27.4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9" autoAdjust="0"/>
    <p:restoredTop sz="81401" autoAdjust="0"/>
  </p:normalViewPr>
  <p:slideViewPr>
    <p:cSldViewPr snapToGrid="0">
      <p:cViewPr varScale="1">
        <p:scale>
          <a:sx n="88" d="100"/>
          <a:sy n="88" d="100"/>
        </p:scale>
        <p:origin x="91" y="5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e Baucour" userId="5102170ae7533958" providerId="LiveId" clId="{EB278A8C-66C0-4D07-B146-3BD2E4858645}"/>
    <pc:docChg chg="undo custSel addSld delSld modSld sldOrd modMainMaster">
      <pc:chgData name="Philippe Baucour" userId="5102170ae7533958" providerId="LiveId" clId="{EB278A8C-66C0-4D07-B146-3BD2E4858645}" dt="2024-07-12T11:46:27.467" v="2631"/>
      <pc:docMkLst>
        <pc:docMk/>
      </pc:docMkLst>
      <pc:sldChg chg="addSp modSp mod">
        <pc:chgData name="Philippe Baucour" userId="5102170ae7533958" providerId="LiveId" clId="{EB278A8C-66C0-4D07-B146-3BD2E4858645}" dt="2024-07-12T09:12:04.114" v="2252" actId="20577"/>
        <pc:sldMkLst>
          <pc:docMk/>
          <pc:sldMk cId="3784089036" sldId="256"/>
        </pc:sldMkLst>
        <pc:spChg chg="mod">
          <ac:chgData name="Philippe Baucour" userId="5102170ae7533958" providerId="LiveId" clId="{EB278A8C-66C0-4D07-B146-3BD2E4858645}" dt="2024-07-12T09:12:04.114" v="2252" actId="20577"/>
          <ac:spMkLst>
            <pc:docMk/>
            <pc:sldMk cId="3784089036" sldId="256"/>
            <ac:spMk id="3" creationId="{00000000-0000-0000-0000-000000000000}"/>
          </ac:spMkLst>
        </pc:spChg>
        <pc:picChg chg="mod">
          <ac:chgData name="Philippe Baucour" userId="5102170ae7533958" providerId="LiveId" clId="{EB278A8C-66C0-4D07-B146-3BD2E4858645}" dt="2024-07-11T13:40:39.951" v="1446" actId="1076"/>
          <ac:picMkLst>
            <pc:docMk/>
            <pc:sldMk cId="3784089036" sldId="256"/>
            <ac:picMk id="4" creationId="{547A25EA-64CB-330C-9D61-366F0419351D}"/>
          </ac:picMkLst>
        </pc:picChg>
        <pc:picChg chg="mod">
          <ac:chgData name="Philippe Baucour" userId="5102170ae7533958" providerId="LiveId" clId="{EB278A8C-66C0-4D07-B146-3BD2E4858645}" dt="2024-07-11T13:41:55.134" v="1493" actId="465"/>
          <ac:picMkLst>
            <pc:docMk/>
            <pc:sldMk cId="3784089036" sldId="256"/>
            <ac:picMk id="5" creationId="{1495C4ED-ECE4-4C89-6ECC-62A7AB517B25}"/>
          </ac:picMkLst>
        </pc:picChg>
        <pc:picChg chg="mod">
          <ac:chgData name="Philippe Baucour" userId="5102170ae7533958" providerId="LiveId" clId="{EB278A8C-66C0-4D07-B146-3BD2E4858645}" dt="2024-07-11T13:41:55.134" v="1493" actId="465"/>
          <ac:picMkLst>
            <pc:docMk/>
            <pc:sldMk cId="3784089036" sldId="256"/>
            <ac:picMk id="6" creationId="{27ABD71E-959D-D6AE-14E8-55298ADDCC3A}"/>
          </ac:picMkLst>
        </pc:picChg>
        <pc:picChg chg="mod">
          <ac:chgData name="Philippe Baucour" userId="5102170ae7533958" providerId="LiveId" clId="{EB278A8C-66C0-4D07-B146-3BD2E4858645}" dt="2024-07-11T13:41:55.134" v="1493" actId="465"/>
          <ac:picMkLst>
            <pc:docMk/>
            <pc:sldMk cId="3784089036" sldId="256"/>
            <ac:picMk id="7" creationId="{7C3DF4FD-341E-10C2-C987-8DE4D36C778A}"/>
          </ac:picMkLst>
        </pc:picChg>
        <pc:picChg chg="add mod">
          <ac:chgData name="Philippe Baucour" userId="5102170ae7533958" providerId="LiveId" clId="{EB278A8C-66C0-4D07-B146-3BD2E4858645}" dt="2024-07-11T13:41:55.134" v="1493" actId="465"/>
          <ac:picMkLst>
            <pc:docMk/>
            <pc:sldMk cId="3784089036" sldId="256"/>
            <ac:picMk id="1026" creationId="{4C940371-3563-2432-E9AB-6DF7B2BF79FA}"/>
          </ac:picMkLst>
        </pc:picChg>
      </pc:sldChg>
      <pc:sldChg chg="addSp delSp modSp del mod modClrScheme chgLayout">
        <pc:chgData name="Philippe Baucour" userId="5102170ae7533958" providerId="LiveId" clId="{EB278A8C-66C0-4D07-B146-3BD2E4858645}" dt="2024-07-11T13:00:40.469" v="886" actId="47"/>
        <pc:sldMkLst>
          <pc:docMk/>
          <pc:sldMk cId="2741931895" sldId="257"/>
        </pc:sldMkLst>
        <pc:spChg chg="mod ord">
          <ac:chgData name="Philippe Baucour" userId="5102170ae7533958" providerId="LiveId" clId="{EB278A8C-66C0-4D07-B146-3BD2E4858645}" dt="2024-07-11T12:59:50.369" v="863" actId="27636"/>
          <ac:spMkLst>
            <pc:docMk/>
            <pc:sldMk cId="2741931895" sldId="257"/>
            <ac:spMk id="2" creationId="{B03150E2-9826-31BA-89E0-AB3CD88C466E}"/>
          </ac:spMkLst>
        </pc:spChg>
        <pc:spChg chg="del">
          <ac:chgData name="Philippe Baucour" userId="5102170ae7533958" providerId="LiveId" clId="{EB278A8C-66C0-4D07-B146-3BD2E4858645}" dt="2024-07-11T12:58:46.835" v="858" actId="700"/>
          <ac:spMkLst>
            <pc:docMk/>
            <pc:sldMk cId="2741931895" sldId="257"/>
            <ac:spMk id="3" creationId="{47759CFB-EF54-DE6A-DF6A-4016BBD7C138}"/>
          </ac:spMkLst>
        </pc:spChg>
        <pc:picChg chg="add del mod">
          <ac:chgData name="Philippe Baucour" userId="5102170ae7533958" providerId="LiveId" clId="{EB278A8C-66C0-4D07-B146-3BD2E4858645}" dt="2024-07-11T13:00:02.330" v="866" actId="21"/>
          <ac:picMkLst>
            <pc:docMk/>
            <pc:sldMk cId="2741931895" sldId="257"/>
            <ac:picMk id="5" creationId="{6F9C9163-7A4D-E011-B1D6-8B27039439B0}"/>
          </ac:picMkLst>
        </pc:picChg>
      </pc:sldChg>
      <pc:sldChg chg="addSp modSp mod setBg modNotesTx">
        <pc:chgData name="Philippe Baucour" userId="5102170ae7533958" providerId="LiveId" clId="{EB278A8C-66C0-4D07-B146-3BD2E4858645}" dt="2024-07-12T09:39:31.026" v="2565" actId="1076"/>
        <pc:sldMkLst>
          <pc:docMk/>
          <pc:sldMk cId="3825875074" sldId="258"/>
        </pc:sldMkLst>
        <pc:spChg chg="mod ord">
          <ac:chgData name="Philippe Baucour" userId="5102170ae7533958" providerId="LiveId" clId="{EB278A8C-66C0-4D07-B146-3BD2E4858645}" dt="2024-07-11T13:05:55.964" v="926" actId="1035"/>
          <ac:spMkLst>
            <pc:docMk/>
            <pc:sldMk cId="3825875074" sldId="258"/>
            <ac:spMk id="2" creationId="{01CC3A43-E091-FA83-413A-96C61974B895}"/>
          </ac:spMkLst>
        </pc:spChg>
        <pc:spChg chg="mod ord">
          <ac:chgData name="Philippe Baucour" userId="5102170ae7533958" providerId="LiveId" clId="{EB278A8C-66C0-4D07-B146-3BD2E4858645}" dt="2024-07-12T09:38:29.279" v="2507" actId="14100"/>
          <ac:spMkLst>
            <pc:docMk/>
            <pc:sldMk cId="3825875074" sldId="258"/>
            <ac:spMk id="3" creationId="{C0ABC79E-2F9D-4357-8DD8-5823FFE927F9}"/>
          </ac:spMkLst>
        </pc:spChg>
        <pc:spChg chg="add">
          <ac:chgData name="Philippe Baucour" userId="5102170ae7533958" providerId="LiveId" clId="{EB278A8C-66C0-4D07-B146-3BD2E4858645}" dt="2024-07-11T13:03:02.445" v="910" actId="26606"/>
          <ac:spMkLst>
            <pc:docMk/>
            <pc:sldMk cId="3825875074" sldId="258"/>
            <ac:spMk id="9" creationId="{987A0FBA-CC04-4256-A8EB-BB3C543E989C}"/>
          </ac:spMkLst>
        </pc:spChg>
        <pc:spChg chg="add">
          <ac:chgData name="Philippe Baucour" userId="5102170ae7533958" providerId="LiveId" clId="{EB278A8C-66C0-4D07-B146-3BD2E4858645}" dt="2024-07-11T13:03:02.445" v="910" actId="26606"/>
          <ac:spMkLst>
            <pc:docMk/>
            <pc:sldMk cId="3825875074" sldId="258"/>
            <ac:spMk id="11" creationId="{3362A0EA-3E81-4464-94B8-70BE5870EDC0}"/>
          </ac:spMkLst>
        </pc:spChg>
        <pc:picChg chg="add mod">
          <ac:chgData name="Philippe Baucour" userId="5102170ae7533958" providerId="LiveId" clId="{EB278A8C-66C0-4D07-B146-3BD2E4858645}" dt="2024-07-11T13:03:02.445" v="910" actId="26606"/>
          <ac:picMkLst>
            <pc:docMk/>
            <pc:sldMk cId="3825875074" sldId="258"/>
            <ac:picMk id="4" creationId="{6A4B0503-65BD-31C9-57DE-F9F2ED0ADAEC}"/>
          </ac:picMkLst>
        </pc:picChg>
        <pc:picChg chg="add mod">
          <ac:chgData name="Philippe Baucour" userId="5102170ae7533958" providerId="LiveId" clId="{EB278A8C-66C0-4D07-B146-3BD2E4858645}" dt="2024-07-12T09:38:39.157" v="2562" actId="1037"/>
          <ac:picMkLst>
            <pc:docMk/>
            <pc:sldMk cId="3825875074" sldId="258"/>
            <ac:picMk id="6" creationId="{CAD31CA0-FD85-2F1D-C390-27DF320E46A1}"/>
          </ac:picMkLst>
        </pc:picChg>
        <pc:picChg chg="add mod">
          <ac:chgData name="Philippe Baucour" userId="5102170ae7533958" providerId="LiveId" clId="{EB278A8C-66C0-4D07-B146-3BD2E4858645}" dt="2024-07-12T09:37:50.937" v="2503" actId="1038"/>
          <ac:picMkLst>
            <pc:docMk/>
            <pc:sldMk cId="3825875074" sldId="258"/>
            <ac:picMk id="8" creationId="{C4CE75C0-9F80-D2AE-8795-766216447085}"/>
          </ac:picMkLst>
        </pc:picChg>
        <pc:picChg chg="add mod">
          <ac:chgData name="Philippe Baucour" userId="5102170ae7533958" providerId="LiveId" clId="{EB278A8C-66C0-4D07-B146-3BD2E4858645}" dt="2024-07-12T09:39:31.026" v="2565" actId="1076"/>
          <ac:picMkLst>
            <pc:docMk/>
            <pc:sldMk cId="3825875074" sldId="258"/>
            <ac:picMk id="12" creationId="{CC672CD6-C6A3-612E-58CF-704D21BD0F63}"/>
          </ac:picMkLst>
        </pc:picChg>
        <pc:picChg chg="add mod">
          <ac:chgData name="Philippe Baucour" userId="5102170ae7533958" providerId="LiveId" clId="{EB278A8C-66C0-4D07-B146-3BD2E4858645}" dt="2024-07-12T09:38:24.256" v="2506" actId="1076"/>
          <ac:picMkLst>
            <pc:docMk/>
            <pc:sldMk cId="3825875074" sldId="258"/>
            <ac:picMk id="6146" creationId="{5789A8BE-C4AF-AD88-B27C-DC97283D63C6}"/>
          </ac:picMkLst>
        </pc:picChg>
      </pc:sldChg>
      <pc:sldChg chg="addSp modSp new del mod ord modShow">
        <pc:chgData name="Philippe Baucour" userId="5102170ae7533958" providerId="LiveId" clId="{EB278A8C-66C0-4D07-B146-3BD2E4858645}" dt="2024-07-12T08:19:35.101" v="2179" actId="47"/>
        <pc:sldMkLst>
          <pc:docMk/>
          <pc:sldMk cId="277406931" sldId="259"/>
        </pc:sldMkLst>
        <pc:spChg chg="mod">
          <ac:chgData name="Philippe Baucour" userId="5102170ae7533958" providerId="LiveId" clId="{EB278A8C-66C0-4D07-B146-3BD2E4858645}" dt="2024-07-11T12:35:04.981" v="434" actId="6549"/>
          <ac:spMkLst>
            <pc:docMk/>
            <pc:sldMk cId="277406931" sldId="259"/>
            <ac:spMk id="2" creationId="{1E310ACA-0ADE-13F4-6775-ECEED8E30FC7}"/>
          </ac:spMkLst>
        </pc:spChg>
        <pc:spChg chg="mod">
          <ac:chgData name="Philippe Baucour" userId="5102170ae7533958" providerId="LiveId" clId="{EB278A8C-66C0-4D07-B146-3BD2E4858645}" dt="2024-07-11T13:43:12.258" v="1500" actId="6549"/>
          <ac:spMkLst>
            <pc:docMk/>
            <pc:sldMk cId="277406931" sldId="259"/>
            <ac:spMk id="3" creationId="{CD16E332-8EB2-6AB5-8A69-A2F9DD1E46B6}"/>
          </ac:spMkLst>
        </pc:spChg>
        <pc:picChg chg="add mod">
          <ac:chgData name="Philippe Baucour" userId="5102170ae7533958" providerId="LiveId" clId="{EB278A8C-66C0-4D07-B146-3BD2E4858645}" dt="2024-07-11T12:48:57.752" v="822" actId="1036"/>
          <ac:picMkLst>
            <pc:docMk/>
            <pc:sldMk cId="277406931" sldId="259"/>
            <ac:picMk id="5" creationId="{1C129219-82BB-EA1E-A82B-EE04897B9D8D}"/>
          </ac:picMkLst>
        </pc:picChg>
        <pc:picChg chg="add mod">
          <ac:chgData name="Philippe Baucour" userId="5102170ae7533958" providerId="LiveId" clId="{EB278A8C-66C0-4D07-B146-3BD2E4858645}" dt="2024-07-11T12:48:51.902" v="792" actId="14100"/>
          <ac:picMkLst>
            <pc:docMk/>
            <pc:sldMk cId="277406931" sldId="259"/>
            <ac:picMk id="7" creationId="{9DD0C69D-B9C8-1281-EEA4-7285782AB88D}"/>
          </ac:picMkLst>
        </pc:picChg>
      </pc:sldChg>
      <pc:sldChg chg="addSp delSp modSp new mod ord modAnim">
        <pc:chgData name="Philippe Baucour" userId="5102170ae7533958" providerId="LiveId" clId="{EB278A8C-66C0-4D07-B146-3BD2E4858645}" dt="2024-07-12T09:40:29.555" v="2581" actId="20577"/>
        <pc:sldMkLst>
          <pc:docMk/>
          <pc:sldMk cId="1848984119" sldId="260"/>
        </pc:sldMkLst>
        <pc:spChg chg="mod">
          <ac:chgData name="Philippe Baucour" userId="5102170ae7533958" providerId="LiveId" clId="{EB278A8C-66C0-4D07-B146-3BD2E4858645}" dt="2024-07-11T12:36:12.416" v="440" actId="1076"/>
          <ac:spMkLst>
            <pc:docMk/>
            <pc:sldMk cId="1848984119" sldId="260"/>
            <ac:spMk id="2" creationId="{D71F43E4-79F5-D79B-4144-E503626D9262}"/>
          </ac:spMkLst>
        </pc:spChg>
        <pc:spChg chg="mod">
          <ac:chgData name="Philippe Baucour" userId="5102170ae7533958" providerId="LiveId" clId="{EB278A8C-66C0-4D07-B146-3BD2E4858645}" dt="2024-07-12T09:40:29.555" v="2581" actId="20577"/>
          <ac:spMkLst>
            <pc:docMk/>
            <pc:sldMk cId="1848984119" sldId="260"/>
            <ac:spMk id="3" creationId="{267D4E3A-E4CB-225F-5D79-C1E1245FEC08}"/>
          </ac:spMkLst>
        </pc:spChg>
        <pc:spChg chg="add mod">
          <ac:chgData name="Philippe Baucour" userId="5102170ae7533958" providerId="LiveId" clId="{EB278A8C-66C0-4D07-B146-3BD2E4858645}" dt="2024-07-11T18:20:32.056" v="1711" actId="688"/>
          <ac:spMkLst>
            <pc:docMk/>
            <pc:sldMk cId="1848984119" sldId="260"/>
            <ac:spMk id="4" creationId="{F72C8C9A-2F69-D35D-1A83-9CE58983FE72}"/>
          </ac:spMkLst>
        </pc:spChg>
        <pc:grpChg chg="add mod">
          <ac:chgData name="Philippe Baucour" userId="5102170ae7533958" providerId="LiveId" clId="{EB278A8C-66C0-4D07-B146-3BD2E4858645}" dt="2024-07-11T12:38:40.106" v="491" actId="1036"/>
          <ac:grpSpMkLst>
            <pc:docMk/>
            <pc:sldMk cId="1848984119" sldId="260"/>
            <ac:grpSpMk id="5" creationId="{FBCA8184-8269-CE03-FA51-2EAA948A8FCE}"/>
          </ac:grpSpMkLst>
        </pc:grpChg>
        <pc:picChg chg="add mod">
          <ac:chgData name="Philippe Baucour" userId="5102170ae7533958" providerId="LiveId" clId="{EB278A8C-66C0-4D07-B146-3BD2E4858645}" dt="2024-07-12T07:32:17.889" v="1820" actId="1036"/>
          <ac:picMkLst>
            <pc:docMk/>
            <pc:sldMk cId="1848984119" sldId="260"/>
            <ac:picMk id="7" creationId="{984CDEA8-08EB-1CF0-D4FC-53A75A352AEE}"/>
          </ac:picMkLst>
        </pc:picChg>
        <pc:picChg chg="add mod">
          <ac:chgData name="Philippe Baucour" userId="5102170ae7533958" providerId="LiveId" clId="{EB278A8C-66C0-4D07-B146-3BD2E4858645}" dt="2024-07-12T07:32:23.647" v="1830" actId="1036"/>
          <ac:picMkLst>
            <pc:docMk/>
            <pc:sldMk cId="1848984119" sldId="260"/>
            <ac:picMk id="9" creationId="{90B0BF38-1035-E54D-7E3C-F42C4D2A06D0}"/>
          </ac:picMkLst>
        </pc:picChg>
        <pc:picChg chg="add mod">
          <ac:chgData name="Philippe Baucour" userId="5102170ae7533958" providerId="LiveId" clId="{EB278A8C-66C0-4D07-B146-3BD2E4858645}" dt="2024-07-12T07:32:40.340" v="1882" actId="1036"/>
          <ac:picMkLst>
            <pc:docMk/>
            <pc:sldMk cId="1848984119" sldId="260"/>
            <ac:picMk id="11" creationId="{BE8AC27C-B200-AB19-66E0-DC7E6B123A71}"/>
          </ac:picMkLst>
        </pc:picChg>
        <pc:picChg chg="add mod">
          <ac:chgData name="Philippe Baucour" userId="5102170ae7533958" providerId="LiveId" clId="{EB278A8C-66C0-4D07-B146-3BD2E4858645}" dt="2024-07-12T07:32:35.321" v="1860" actId="1036"/>
          <ac:picMkLst>
            <pc:docMk/>
            <pc:sldMk cId="1848984119" sldId="260"/>
            <ac:picMk id="13" creationId="{8434E345-20B5-C902-F2B5-EED11F358506}"/>
          </ac:picMkLst>
        </pc:picChg>
        <pc:picChg chg="add mod">
          <ac:chgData name="Philippe Baucour" userId="5102170ae7533958" providerId="LiveId" clId="{EB278A8C-66C0-4D07-B146-3BD2E4858645}" dt="2024-07-12T07:32:30.817" v="1842" actId="1036"/>
          <ac:picMkLst>
            <pc:docMk/>
            <pc:sldMk cId="1848984119" sldId="260"/>
            <ac:picMk id="15" creationId="{31A6B09A-D65D-4135-8985-03FAF17FB5D6}"/>
          </ac:picMkLst>
        </pc:picChg>
        <pc:picChg chg="add mod">
          <ac:chgData name="Philippe Baucour" userId="5102170ae7533958" providerId="LiveId" clId="{EB278A8C-66C0-4D07-B146-3BD2E4858645}" dt="2024-07-12T08:20:11.621" v="2180" actId="207"/>
          <ac:picMkLst>
            <pc:docMk/>
            <pc:sldMk cId="1848984119" sldId="260"/>
            <ac:picMk id="17" creationId="{112DF44E-FB81-C9EE-39D1-961E28845EB9}"/>
          </ac:picMkLst>
        </pc:picChg>
        <pc:picChg chg="add mod">
          <ac:chgData name="Philippe Baucour" userId="5102170ae7533958" providerId="LiveId" clId="{EB278A8C-66C0-4D07-B146-3BD2E4858645}" dt="2024-07-12T07:36:36.559" v="1886" actId="1076"/>
          <ac:picMkLst>
            <pc:docMk/>
            <pc:sldMk cId="1848984119" sldId="260"/>
            <ac:picMk id="19" creationId="{D4DC6A5B-E3BF-CE1B-18AD-AC951F706829}"/>
          </ac:picMkLst>
        </pc:picChg>
        <pc:picChg chg="add mod">
          <ac:chgData name="Philippe Baucour" userId="5102170ae7533958" providerId="LiveId" clId="{EB278A8C-66C0-4D07-B146-3BD2E4858645}" dt="2024-07-12T08:24:13.700" v="2188" actId="1076"/>
          <ac:picMkLst>
            <pc:docMk/>
            <pc:sldMk cId="1848984119" sldId="260"/>
            <ac:picMk id="21" creationId="{B6F44F83-F124-DB4B-0193-8D82EEE42DA0}"/>
          </ac:picMkLst>
        </pc:picChg>
        <pc:picChg chg="add mod">
          <ac:chgData name="Philippe Baucour" userId="5102170ae7533958" providerId="LiveId" clId="{EB278A8C-66C0-4D07-B146-3BD2E4858645}" dt="2024-07-12T08:24:22.870" v="2189" actId="1076"/>
          <ac:picMkLst>
            <pc:docMk/>
            <pc:sldMk cId="1848984119" sldId="260"/>
            <ac:picMk id="23" creationId="{829B7FE7-A03D-86DA-D78A-A6769CB7237C}"/>
          </ac:picMkLst>
        </pc:picChg>
        <pc:picChg chg="add mod">
          <ac:chgData name="Philippe Baucour" userId="5102170ae7533958" providerId="LiveId" clId="{EB278A8C-66C0-4D07-B146-3BD2E4858645}" dt="2024-07-11T12:38:40.106" v="491" actId="1036"/>
          <ac:picMkLst>
            <pc:docMk/>
            <pc:sldMk cId="1848984119" sldId="260"/>
            <ac:picMk id="1026" creationId="{337FB179-7041-EC4C-E835-9CA5F32328FD}"/>
          </ac:picMkLst>
        </pc:picChg>
        <pc:picChg chg="add del">
          <ac:chgData name="Philippe Baucour" userId="5102170ae7533958" providerId="LiveId" clId="{EB278A8C-66C0-4D07-B146-3BD2E4858645}" dt="2024-07-12T07:23:20.358" v="1713" actId="478"/>
          <ac:picMkLst>
            <pc:docMk/>
            <pc:sldMk cId="1848984119" sldId="260"/>
            <ac:picMk id="2050" creationId="{CDCF84AF-2E99-E388-B1EC-FDE6E8722E07}"/>
          </ac:picMkLst>
        </pc:picChg>
      </pc:sldChg>
      <pc:sldChg chg="addSp delSp modSp new mod delAnim modAnim modNotesTx">
        <pc:chgData name="Philippe Baucour" userId="5102170ae7533958" providerId="LiveId" clId="{EB278A8C-66C0-4D07-B146-3BD2E4858645}" dt="2024-07-12T09:45:19.867" v="2583"/>
        <pc:sldMkLst>
          <pc:docMk/>
          <pc:sldMk cId="1064059159" sldId="261"/>
        </pc:sldMkLst>
        <pc:spChg chg="mod">
          <ac:chgData name="Philippe Baucour" userId="5102170ae7533958" providerId="LiveId" clId="{EB278A8C-66C0-4D07-B146-3BD2E4858645}" dt="2024-07-11T13:00:10.067" v="872" actId="20577"/>
          <ac:spMkLst>
            <pc:docMk/>
            <pc:sldMk cId="1064059159" sldId="261"/>
            <ac:spMk id="2" creationId="{147D1850-17F3-E403-43D4-25AEA5BA99FA}"/>
          </ac:spMkLst>
        </pc:spChg>
        <pc:spChg chg="add del">
          <ac:chgData name="Philippe Baucour" userId="5102170ae7533958" providerId="LiveId" clId="{EB278A8C-66C0-4D07-B146-3BD2E4858645}" dt="2024-07-11T17:48:37.112" v="1621" actId="478"/>
          <ac:spMkLst>
            <pc:docMk/>
            <pc:sldMk cId="1064059159" sldId="261"/>
            <ac:spMk id="3" creationId="{40035571-9E07-6178-60A8-A40DA3361536}"/>
          </ac:spMkLst>
        </pc:spChg>
        <pc:spChg chg="del">
          <ac:chgData name="Philippe Baucour" userId="5102170ae7533958" providerId="LiveId" clId="{EB278A8C-66C0-4D07-B146-3BD2E4858645}" dt="2024-07-11T12:59:57.596" v="865" actId="478"/>
          <ac:spMkLst>
            <pc:docMk/>
            <pc:sldMk cId="1064059159" sldId="261"/>
            <ac:spMk id="3" creationId="{B5B04D2A-EF07-AA71-FC34-480288CB0442}"/>
          </ac:spMkLst>
        </pc:spChg>
        <pc:spChg chg="add">
          <ac:chgData name="Philippe Baucour" userId="5102170ae7533958" providerId="LiveId" clId="{EB278A8C-66C0-4D07-B146-3BD2E4858645}" dt="2024-07-12T07:37:58.710" v="1887"/>
          <ac:spMkLst>
            <pc:docMk/>
            <pc:sldMk cId="1064059159" sldId="261"/>
            <ac:spMk id="12" creationId="{19F50CD4-C410-F1E5-F3D0-CC856542C8E7}"/>
          </ac:spMkLst>
        </pc:spChg>
        <pc:spChg chg="add mod ord">
          <ac:chgData name="Philippe Baucour" userId="5102170ae7533958" providerId="LiveId" clId="{EB278A8C-66C0-4D07-B146-3BD2E4858645}" dt="2024-07-12T07:55:10.068" v="1950"/>
          <ac:spMkLst>
            <pc:docMk/>
            <pc:sldMk cId="1064059159" sldId="261"/>
            <ac:spMk id="14" creationId="{89BCD3DC-2075-D934-45AB-7AFC1AC06CE2}"/>
          </ac:spMkLst>
        </pc:spChg>
        <pc:spChg chg="add">
          <ac:chgData name="Philippe Baucour" userId="5102170ae7533958" providerId="LiveId" clId="{EB278A8C-66C0-4D07-B146-3BD2E4858645}" dt="2024-07-12T07:56:50.281" v="1951"/>
          <ac:spMkLst>
            <pc:docMk/>
            <pc:sldMk cId="1064059159" sldId="261"/>
            <ac:spMk id="15" creationId="{D291E070-E3FA-204E-F4C3-C80CE38F27C9}"/>
          </ac:spMkLst>
        </pc:spChg>
        <pc:picChg chg="add mod">
          <ac:chgData name="Philippe Baucour" userId="5102170ae7533958" providerId="LiveId" clId="{EB278A8C-66C0-4D07-B146-3BD2E4858645}" dt="2024-07-11T13:00:26.446" v="885" actId="1037"/>
          <ac:picMkLst>
            <pc:docMk/>
            <pc:sldMk cId="1064059159" sldId="261"/>
            <ac:picMk id="5" creationId="{6F9C9163-7A4D-E011-B1D6-8B27039439B0}"/>
          </ac:picMkLst>
        </pc:picChg>
        <pc:picChg chg="add mod">
          <ac:chgData name="Philippe Baucour" userId="5102170ae7533958" providerId="LiveId" clId="{EB278A8C-66C0-4D07-B146-3BD2E4858645}" dt="2024-07-11T13:22:13.481" v="1410" actId="14861"/>
          <ac:picMkLst>
            <pc:docMk/>
            <pc:sldMk cId="1064059159" sldId="261"/>
            <ac:picMk id="6" creationId="{1E255BC1-E8C5-3A64-CEF9-8E76E78DF76F}"/>
          </ac:picMkLst>
        </pc:picChg>
        <pc:picChg chg="add mod">
          <ac:chgData name="Philippe Baucour" userId="5102170ae7533958" providerId="LiveId" clId="{EB278A8C-66C0-4D07-B146-3BD2E4858645}" dt="2024-07-12T07:54:52.889" v="1947" actId="1076"/>
          <ac:picMkLst>
            <pc:docMk/>
            <pc:sldMk cId="1064059159" sldId="261"/>
            <ac:picMk id="7" creationId="{7AD26F80-8BA2-E0BF-EB4F-EECE5E4FF5C2}"/>
          </ac:picMkLst>
        </pc:picChg>
        <pc:picChg chg="add mod">
          <ac:chgData name="Philippe Baucour" userId="5102170ae7533958" providerId="LiveId" clId="{EB278A8C-66C0-4D07-B146-3BD2E4858645}" dt="2024-07-11T17:55:24.986" v="1631" actId="1076"/>
          <ac:picMkLst>
            <pc:docMk/>
            <pc:sldMk cId="1064059159" sldId="261"/>
            <ac:picMk id="8" creationId="{A0C28BD0-3496-EED1-D502-305CADA4AEBB}"/>
          </ac:picMkLst>
        </pc:picChg>
        <pc:picChg chg="add mod">
          <ac:chgData name="Philippe Baucour" userId="5102170ae7533958" providerId="LiveId" clId="{EB278A8C-66C0-4D07-B146-3BD2E4858645}" dt="2024-07-11T17:59:11.108" v="1639" actId="1076"/>
          <ac:picMkLst>
            <pc:docMk/>
            <pc:sldMk cId="1064059159" sldId="261"/>
            <ac:picMk id="9" creationId="{D1507954-4D0B-A0A0-36AE-4B248607C835}"/>
          </ac:picMkLst>
        </pc:picChg>
        <pc:picChg chg="add del mod">
          <ac:chgData name="Philippe Baucour" userId="5102170ae7533958" providerId="LiveId" clId="{EB278A8C-66C0-4D07-B146-3BD2E4858645}" dt="2024-07-11T17:53:27.966" v="1622" actId="478"/>
          <ac:picMkLst>
            <pc:docMk/>
            <pc:sldMk cId="1064059159" sldId="261"/>
            <ac:picMk id="10" creationId="{C3F30297-9F72-AEE5-5457-8E540CF62841}"/>
          </ac:picMkLst>
        </pc:picChg>
        <pc:picChg chg="add del mod">
          <ac:chgData name="Philippe Baucour" userId="5102170ae7533958" providerId="LiveId" clId="{EB278A8C-66C0-4D07-B146-3BD2E4858645}" dt="2024-07-11T17:57:58.796" v="1634" actId="478"/>
          <ac:picMkLst>
            <pc:docMk/>
            <pc:sldMk cId="1064059159" sldId="261"/>
            <ac:picMk id="11" creationId="{247BBD58-57A1-8A12-D634-3E4DA934B27A}"/>
          </ac:picMkLst>
        </pc:picChg>
        <pc:picChg chg="add mod">
          <ac:chgData name="Philippe Baucour" userId="5102170ae7533958" providerId="LiveId" clId="{EB278A8C-66C0-4D07-B146-3BD2E4858645}" dt="2024-07-12T07:53:42.645" v="1932" actId="1076"/>
          <ac:picMkLst>
            <pc:docMk/>
            <pc:sldMk cId="1064059159" sldId="261"/>
            <ac:picMk id="13" creationId="{A846EF70-D9BC-8B76-355D-5025EA62B493}"/>
          </ac:picMkLst>
        </pc:picChg>
        <pc:picChg chg="add mod">
          <ac:chgData name="Philippe Baucour" userId="5102170ae7533958" providerId="LiveId" clId="{EB278A8C-66C0-4D07-B146-3BD2E4858645}" dt="2024-07-12T07:57:25.565" v="1955" actId="108"/>
          <ac:picMkLst>
            <pc:docMk/>
            <pc:sldMk cId="1064059159" sldId="261"/>
            <ac:picMk id="16" creationId="{F39146D4-9D6D-DB3F-3DD4-57441BF0E943}"/>
          </ac:picMkLst>
        </pc:picChg>
      </pc:sldChg>
      <pc:sldChg chg="modSp new del mod">
        <pc:chgData name="Philippe Baucour" userId="5102170ae7533958" providerId="LiveId" clId="{EB278A8C-66C0-4D07-B146-3BD2E4858645}" dt="2024-07-11T13:01:16.866" v="908" actId="47"/>
        <pc:sldMkLst>
          <pc:docMk/>
          <pc:sldMk cId="1384650228" sldId="262"/>
        </pc:sldMkLst>
        <pc:spChg chg="mod">
          <ac:chgData name="Philippe Baucour" userId="5102170ae7533958" providerId="LiveId" clId="{EB278A8C-66C0-4D07-B146-3BD2E4858645}" dt="2024-07-11T13:01:12.023" v="907" actId="20577"/>
          <ac:spMkLst>
            <pc:docMk/>
            <pc:sldMk cId="1384650228" sldId="262"/>
            <ac:spMk id="2" creationId="{AA68E589-AE80-F4F2-A948-138F434EA4CD}"/>
          </ac:spMkLst>
        </pc:spChg>
      </pc:sldChg>
      <pc:sldChg chg="addSp modSp new del mod">
        <pc:chgData name="Philippe Baucour" userId="5102170ae7533958" providerId="LiveId" clId="{EB278A8C-66C0-4D07-B146-3BD2E4858645}" dt="2024-07-11T17:48:06.115" v="1619" actId="47"/>
        <pc:sldMkLst>
          <pc:docMk/>
          <pc:sldMk cId="3255184282" sldId="262"/>
        </pc:sldMkLst>
        <pc:spChg chg="mod">
          <ac:chgData name="Philippe Baucour" userId="5102170ae7533958" providerId="LiveId" clId="{EB278A8C-66C0-4D07-B146-3BD2E4858645}" dt="2024-07-11T17:32:58.547" v="1504" actId="27636"/>
          <ac:spMkLst>
            <pc:docMk/>
            <pc:sldMk cId="3255184282" sldId="262"/>
            <ac:spMk id="2" creationId="{121D5C7F-8A16-FE69-F5F5-06102B756CCA}"/>
          </ac:spMkLst>
        </pc:spChg>
        <pc:spChg chg="add mod">
          <ac:chgData name="Philippe Baucour" userId="5102170ae7533958" providerId="LiveId" clId="{EB278A8C-66C0-4D07-B146-3BD2E4858645}" dt="2024-07-11T17:32:54.147" v="1503" actId="27636"/>
          <ac:spMkLst>
            <pc:docMk/>
            <pc:sldMk cId="3255184282" sldId="262"/>
            <ac:spMk id="4" creationId="{487D7E49-DDA9-97FF-5CEA-A1F5E64EA1B5}"/>
          </ac:spMkLst>
        </pc:spChg>
        <pc:picChg chg="add mod">
          <ac:chgData name="Philippe Baucour" userId="5102170ae7533958" providerId="LiveId" clId="{EB278A8C-66C0-4D07-B146-3BD2E4858645}" dt="2024-07-11T17:33:11.351" v="1506" actId="14100"/>
          <ac:picMkLst>
            <pc:docMk/>
            <pc:sldMk cId="3255184282" sldId="262"/>
            <ac:picMk id="5" creationId="{185A4D72-8CC1-99F3-55E6-BCBA4102AD57}"/>
          </ac:picMkLst>
        </pc:picChg>
        <pc:picChg chg="add mod">
          <ac:chgData name="Philippe Baucour" userId="5102170ae7533958" providerId="LiveId" clId="{EB278A8C-66C0-4D07-B146-3BD2E4858645}" dt="2024-07-11T17:34:59.929" v="1509" actId="1076"/>
          <ac:picMkLst>
            <pc:docMk/>
            <pc:sldMk cId="3255184282" sldId="262"/>
            <ac:picMk id="6" creationId="{E9FB4BE4-EA37-8392-0F4C-E8990483B80E}"/>
          </ac:picMkLst>
        </pc:picChg>
        <pc:picChg chg="add mod">
          <ac:chgData name="Philippe Baucour" userId="5102170ae7533958" providerId="LiveId" clId="{EB278A8C-66C0-4D07-B146-3BD2E4858645}" dt="2024-07-11T17:35:44.033" v="1512" actId="1076"/>
          <ac:picMkLst>
            <pc:docMk/>
            <pc:sldMk cId="3255184282" sldId="262"/>
            <ac:picMk id="7" creationId="{B316E15C-5325-7ED7-8CBF-2D0EA7A0FBC7}"/>
          </ac:picMkLst>
        </pc:picChg>
      </pc:sldChg>
      <pc:sldChg chg="addSp delSp modSp add mod ord modAnim modShow">
        <pc:chgData name="Philippe Baucour" userId="5102170ae7533958" providerId="LiveId" clId="{EB278A8C-66C0-4D07-B146-3BD2E4858645}" dt="2024-07-12T07:50:13.492" v="1929"/>
        <pc:sldMkLst>
          <pc:docMk/>
          <pc:sldMk cId="1749919425" sldId="263"/>
        </pc:sldMkLst>
        <pc:picChg chg="add del">
          <ac:chgData name="Philippe Baucour" userId="5102170ae7533958" providerId="LiveId" clId="{EB278A8C-66C0-4D07-B146-3BD2E4858645}" dt="2024-07-11T17:37:13.578" v="1523" actId="478"/>
          <ac:picMkLst>
            <pc:docMk/>
            <pc:sldMk cId="1749919425" sldId="263"/>
            <ac:picMk id="4" creationId="{A535457A-B0AB-FFD7-EF63-DE6E82DDDA73}"/>
          </ac:picMkLst>
        </pc:picChg>
        <pc:picChg chg="del">
          <ac:chgData name="Philippe Baucour" userId="5102170ae7533958" providerId="LiveId" clId="{EB278A8C-66C0-4D07-B146-3BD2E4858645}" dt="2024-07-11T17:36:37.310" v="1515" actId="478"/>
          <ac:picMkLst>
            <pc:docMk/>
            <pc:sldMk cId="1749919425" sldId="263"/>
            <ac:picMk id="5" creationId="{1C129219-82BB-EA1E-A82B-EE04897B9D8D}"/>
          </ac:picMkLst>
        </pc:picChg>
        <pc:picChg chg="add mod">
          <ac:chgData name="Philippe Baucour" userId="5102170ae7533958" providerId="LiveId" clId="{EB278A8C-66C0-4D07-B146-3BD2E4858645}" dt="2024-07-11T17:37:39.074" v="1527" actId="14100"/>
          <ac:picMkLst>
            <pc:docMk/>
            <pc:sldMk cId="1749919425" sldId="263"/>
            <ac:picMk id="6" creationId="{5E37ADCB-A2FC-E316-7215-2B58AD5F7C31}"/>
          </ac:picMkLst>
        </pc:picChg>
        <pc:picChg chg="add mod">
          <ac:chgData name="Philippe Baucour" userId="5102170ae7533958" providerId="LiveId" clId="{EB278A8C-66C0-4D07-B146-3BD2E4858645}" dt="2024-07-11T17:38:56.906" v="1569" actId="14100"/>
          <ac:picMkLst>
            <pc:docMk/>
            <pc:sldMk cId="1749919425" sldId="263"/>
            <ac:picMk id="8" creationId="{A40E0799-6A77-EC8A-C4F0-1D981703F89A}"/>
          </ac:picMkLst>
        </pc:picChg>
        <pc:picChg chg="add mod">
          <ac:chgData name="Philippe Baucour" userId="5102170ae7533958" providerId="LiveId" clId="{EB278A8C-66C0-4D07-B146-3BD2E4858645}" dt="2024-07-11T17:39:40.167" v="1574" actId="14100"/>
          <ac:picMkLst>
            <pc:docMk/>
            <pc:sldMk cId="1749919425" sldId="263"/>
            <ac:picMk id="9" creationId="{98B8D216-B04F-BDBC-93C6-EF4AE9352B45}"/>
          </ac:picMkLst>
        </pc:picChg>
        <pc:picChg chg="add mod">
          <ac:chgData name="Philippe Baucour" userId="5102170ae7533958" providerId="LiveId" clId="{EB278A8C-66C0-4D07-B146-3BD2E4858645}" dt="2024-07-12T07:49:55.822" v="1923" actId="1076"/>
          <ac:picMkLst>
            <pc:docMk/>
            <pc:sldMk cId="1749919425" sldId="263"/>
            <ac:picMk id="10" creationId="{0A1B10BA-1367-76AF-69CB-A89CAAA96147}"/>
          </ac:picMkLst>
        </pc:picChg>
      </pc:sldChg>
      <pc:sldChg chg="addSp delSp modSp add mod delAnim modAnim">
        <pc:chgData name="Philippe Baucour" userId="5102170ae7533958" providerId="LiveId" clId="{EB278A8C-66C0-4D07-B146-3BD2E4858645}" dt="2024-07-12T11:46:27.467" v="2631"/>
        <pc:sldMkLst>
          <pc:docMk/>
          <pc:sldMk cId="626994868" sldId="264"/>
        </pc:sldMkLst>
        <pc:spChg chg="mod">
          <ac:chgData name="Philippe Baucour" userId="5102170ae7533958" providerId="LiveId" clId="{EB278A8C-66C0-4D07-B146-3BD2E4858645}" dt="2024-07-11T18:06:39.024" v="1656" actId="1076"/>
          <ac:spMkLst>
            <pc:docMk/>
            <pc:sldMk cId="626994868" sldId="264"/>
            <ac:spMk id="10" creationId="{33604BA2-41AB-2317-FCFB-612E6AD00900}"/>
          </ac:spMkLst>
        </pc:spChg>
        <pc:spChg chg="add mod">
          <ac:chgData name="Philippe Baucour" userId="5102170ae7533958" providerId="LiveId" clId="{EB278A8C-66C0-4D07-B146-3BD2E4858645}" dt="2024-07-12T07:54:29.476" v="1933" actId="1076"/>
          <ac:spMkLst>
            <pc:docMk/>
            <pc:sldMk cId="626994868" sldId="264"/>
            <ac:spMk id="23" creationId="{40FCC920-2660-C846-62B9-86FCA7925917}"/>
          </ac:spMkLst>
        </pc:spChg>
        <pc:spChg chg="add mod">
          <ac:chgData name="Philippe Baucour" userId="5102170ae7533958" providerId="LiveId" clId="{EB278A8C-66C0-4D07-B146-3BD2E4858645}" dt="2024-07-11T18:19:22.363" v="1708" actId="164"/>
          <ac:spMkLst>
            <pc:docMk/>
            <pc:sldMk cId="626994868" sldId="264"/>
            <ac:spMk id="32" creationId="{A4FB32C2-C047-CDD7-C510-633C1FCD73C8}"/>
          </ac:spMkLst>
        </pc:spChg>
        <pc:spChg chg="add">
          <ac:chgData name="Philippe Baucour" userId="5102170ae7533958" providerId="LiveId" clId="{EB278A8C-66C0-4D07-B146-3BD2E4858645}" dt="2024-07-12T08:00:28.324" v="1964"/>
          <ac:spMkLst>
            <pc:docMk/>
            <pc:sldMk cId="626994868" sldId="264"/>
            <ac:spMk id="36" creationId="{C83CB6BE-6513-81B3-BFD0-6C0B3480DD1D}"/>
          </ac:spMkLst>
        </pc:spChg>
        <pc:spChg chg="add">
          <ac:chgData name="Philippe Baucour" userId="5102170ae7533958" providerId="LiveId" clId="{EB278A8C-66C0-4D07-B146-3BD2E4858645}" dt="2024-07-12T11:41:13.029" v="2604"/>
          <ac:spMkLst>
            <pc:docMk/>
            <pc:sldMk cId="626994868" sldId="264"/>
            <ac:spMk id="38" creationId="{FEC3D5A3-4B2A-6072-F538-ACC731C588D4}"/>
          </ac:spMkLst>
        </pc:spChg>
        <pc:grpChg chg="add mod">
          <ac:chgData name="Philippe Baucour" userId="5102170ae7533958" providerId="LiveId" clId="{EB278A8C-66C0-4D07-B146-3BD2E4858645}" dt="2024-07-11T18:06:39.024" v="1656" actId="1076"/>
          <ac:grpSpMkLst>
            <pc:docMk/>
            <pc:sldMk cId="626994868" sldId="264"/>
            <ac:grpSpMk id="3" creationId="{5CF08CAD-FC5B-8911-8079-525E41E91DFD}"/>
          </ac:grpSpMkLst>
        </pc:grpChg>
        <pc:grpChg chg="add mod">
          <ac:chgData name="Philippe Baucour" userId="5102170ae7533958" providerId="LiveId" clId="{EB278A8C-66C0-4D07-B146-3BD2E4858645}" dt="2024-07-11T18:19:22.363" v="1708" actId="164"/>
          <ac:grpSpMkLst>
            <pc:docMk/>
            <pc:sldMk cId="626994868" sldId="264"/>
            <ac:grpSpMk id="33" creationId="{CE686724-022D-AF4D-2C8E-4C016FEC3707}"/>
          </ac:grpSpMkLst>
        </pc:grpChg>
        <pc:grpChg chg="add mod">
          <ac:chgData name="Philippe Baucour" userId="5102170ae7533958" providerId="LiveId" clId="{EB278A8C-66C0-4D07-B146-3BD2E4858645}" dt="2024-07-12T07:43:03.352" v="1906" actId="164"/>
          <ac:grpSpMkLst>
            <pc:docMk/>
            <pc:sldMk cId="626994868" sldId="264"/>
            <ac:grpSpMk id="34" creationId="{5AB9C898-9C8C-9954-AACE-67C37F03DB56}"/>
          </ac:grpSpMkLst>
        </pc:grpChg>
        <pc:grpChg chg="add mod">
          <ac:chgData name="Philippe Baucour" userId="5102170ae7533958" providerId="LiveId" clId="{EB278A8C-66C0-4D07-B146-3BD2E4858645}" dt="2024-07-12T07:46:37.453" v="1908" actId="164"/>
          <ac:grpSpMkLst>
            <pc:docMk/>
            <pc:sldMk cId="626994868" sldId="264"/>
            <ac:grpSpMk id="35" creationId="{8E85AEB7-2192-B665-21FA-F0AE7FC7D1EF}"/>
          </ac:grpSpMkLst>
        </pc:grpChg>
        <pc:picChg chg="mod">
          <ac:chgData name="Philippe Baucour" userId="5102170ae7533958" providerId="LiveId" clId="{EB278A8C-66C0-4D07-B146-3BD2E4858645}" dt="2024-07-11T18:06:39.024" v="1656" actId="1076"/>
          <ac:picMkLst>
            <pc:docMk/>
            <pc:sldMk cId="626994868" sldId="264"/>
            <ac:picMk id="4" creationId="{DD5F4BA0-BAC0-178C-F97E-01F4923DCBB4}"/>
          </ac:picMkLst>
        </pc:picChg>
        <pc:picChg chg="mod">
          <ac:chgData name="Philippe Baucour" userId="5102170ae7533958" providerId="LiveId" clId="{EB278A8C-66C0-4D07-B146-3BD2E4858645}" dt="2024-07-12T07:46:37.453" v="1908" actId="164"/>
          <ac:picMkLst>
            <pc:docMk/>
            <pc:sldMk cId="626994868" sldId="264"/>
            <ac:picMk id="5" creationId="{6F9C9163-7A4D-E011-B1D6-8B27039439B0}"/>
          </ac:picMkLst>
        </pc:picChg>
        <pc:picChg chg="del">
          <ac:chgData name="Philippe Baucour" userId="5102170ae7533958" providerId="LiveId" clId="{EB278A8C-66C0-4D07-B146-3BD2E4858645}" dt="2024-07-11T18:05:31.339" v="1650" actId="478"/>
          <ac:picMkLst>
            <pc:docMk/>
            <pc:sldMk cId="626994868" sldId="264"/>
            <ac:picMk id="6" creationId="{1E255BC1-E8C5-3A64-CEF9-8E76E78DF76F}"/>
          </ac:picMkLst>
        </pc:picChg>
        <pc:picChg chg="del">
          <ac:chgData name="Philippe Baucour" userId="5102170ae7533958" providerId="LiveId" clId="{EB278A8C-66C0-4D07-B146-3BD2E4858645}" dt="2024-07-11T18:05:28.147" v="1648" actId="478"/>
          <ac:picMkLst>
            <pc:docMk/>
            <pc:sldMk cId="626994868" sldId="264"/>
            <ac:picMk id="7" creationId="{7AD26F80-8BA2-E0BF-EB4F-EECE5E4FF5C2}"/>
          </ac:picMkLst>
        </pc:picChg>
        <pc:picChg chg="del">
          <ac:chgData name="Philippe Baucour" userId="5102170ae7533958" providerId="LiveId" clId="{EB278A8C-66C0-4D07-B146-3BD2E4858645}" dt="2024-07-11T18:05:29.456" v="1649" actId="478"/>
          <ac:picMkLst>
            <pc:docMk/>
            <pc:sldMk cId="626994868" sldId="264"/>
            <ac:picMk id="8" creationId="{A0C28BD0-3496-EED1-D502-305CADA4AEBB}"/>
          </ac:picMkLst>
        </pc:picChg>
        <pc:picChg chg="del">
          <ac:chgData name="Philippe Baucour" userId="5102170ae7533958" providerId="LiveId" clId="{EB278A8C-66C0-4D07-B146-3BD2E4858645}" dt="2024-07-11T18:05:36.513" v="1651" actId="478"/>
          <ac:picMkLst>
            <pc:docMk/>
            <pc:sldMk cId="626994868" sldId="264"/>
            <ac:picMk id="9" creationId="{D1507954-4D0B-A0A0-36AE-4B248607C835}"/>
          </ac:picMkLst>
        </pc:picChg>
        <pc:picChg chg="add del mod">
          <ac:chgData name="Philippe Baucour" userId="5102170ae7533958" providerId="LiveId" clId="{EB278A8C-66C0-4D07-B146-3BD2E4858645}" dt="2024-07-11T18:11:06.267" v="1673" actId="478"/>
          <ac:picMkLst>
            <pc:docMk/>
            <pc:sldMk cId="626994868" sldId="264"/>
            <ac:picMk id="21" creationId="{E9C30D86-5CC6-FB5D-CBD5-F02D2723D80B}"/>
          </ac:picMkLst>
        </pc:picChg>
        <pc:picChg chg="add mod">
          <ac:chgData name="Philippe Baucour" userId="5102170ae7533958" providerId="LiveId" clId="{EB278A8C-66C0-4D07-B146-3BD2E4858645}" dt="2024-07-11T18:14:24.294" v="1684" actId="207"/>
          <ac:picMkLst>
            <pc:docMk/>
            <pc:sldMk cId="626994868" sldId="264"/>
            <ac:picMk id="28" creationId="{E6638B62-CE53-3696-7315-BE62843723FD}"/>
          </ac:picMkLst>
        </pc:picChg>
        <pc:picChg chg="add mod">
          <ac:chgData name="Philippe Baucour" userId="5102170ae7533958" providerId="LiveId" clId="{EB278A8C-66C0-4D07-B146-3BD2E4858645}" dt="2024-07-12T09:45:58.026" v="2603" actId="1037"/>
          <ac:picMkLst>
            <pc:docMk/>
            <pc:sldMk cId="626994868" sldId="264"/>
            <ac:picMk id="37" creationId="{F5B05621-FEA6-9169-F004-F469E8DF7938}"/>
          </ac:picMkLst>
        </pc:picChg>
        <pc:picChg chg="add mod">
          <ac:chgData name="Philippe Baucour" userId="5102170ae7533958" providerId="LiveId" clId="{EB278A8C-66C0-4D07-B146-3BD2E4858645}" dt="2024-07-12T11:45:22.605" v="2624" actId="1076"/>
          <ac:picMkLst>
            <pc:docMk/>
            <pc:sldMk cId="626994868" sldId="264"/>
            <ac:picMk id="39" creationId="{98BD3BE0-9781-8122-F0C9-7184A866520F}"/>
          </ac:picMkLst>
        </pc:picChg>
        <pc:cxnChg chg="add mod">
          <ac:chgData name="Philippe Baucour" userId="5102170ae7533958" providerId="LiveId" clId="{EB278A8C-66C0-4D07-B146-3BD2E4858645}" dt="2024-07-11T18:12:48.581" v="1680" actId="14100"/>
          <ac:cxnSpMkLst>
            <pc:docMk/>
            <pc:sldMk cId="626994868" sldId="264"/>
            <ac:cxnSpMk id="12" creationId="{4B4A2E35-9502-A415-54E1-5A9EC577E679}"/>
          </ac:cxnSpMkLst>
        </pc:cxnChg>
        <pc:cxnChg chg="add del mod">
          <ac:chgData name="Philippe Baucour" userId="5102170ae7533958" providerId="LiveId" clId="{EB278A8C-66C0-4D07-B146-3BD2E4858645}" dt="2024-07-11T18:08:00.466" v="1665" actId="478"/>
          <ac:cxnSpMkLst>
            <pc:docMk/>
            <pc:sldMk cId="626994868" sldId="264"/>
            <ac:cxnSpMk id="15" creationId="{6D5113DB-639C-F12D-441F-214F52BD9F87}"/>
          </ac:cxnSpMkLst>
        </pc:cxnChg>
        <pc:cxnChg chg="add mod">
          <ac:chgData name="Philippe Baucour" userId="5102170ae7533958" providerId="LiveId" clId="{EB278A8C-66C0-4D07-B146-3BD2E4858645}" dt="2024-07-11T18:09:45.254" v="1672" actId="14100"/>
          <ac:cxnSpMkLst>
            <pc:docMk/>
            <pc:sldMk cId="626994868" sldId="264"/>
            <ac:cxnSpMk id="19" creationId="{A04034DF-0D21-DD20-48C2-749C8AA579F5}"/>
          </ac:cxnSpMkLst>
        </pc:cxnChg>
        <pc:cxnChg chg="add mod">
          <ac:chgData name="Philippe Baucour" userId="5102170ae7533958" providerId="LiveId" clId="{EB278A8C-66C0-4D07-B146-3BD2E4858645}" dt="2024-07-11T18:19:22.363" v="1708" actId="164"/>
          <ac:cxnSpMkLst>
            <pc:docMk/>
            <pc:sldMk cId="626994868" sldId="264"/>
            <ac:cxnSpMk id="30" creationId="{105B4FB4-71E4-1E9A-3EDA-3C1554ED1AB1}"/>
          </ac:cxnSpMkLst>
        </pc:cxnChg>
      </pc:sldChg>
      <pc:sldChg chg="add del">
        <pc:chgData name="Philippe Baucour" userId="5102170ae7533958" providerId="LiveId" clId="{EB278A8C-66C0-4D07-B146-3BD2E4858645}" dt="2024-07-11T17:36:40.152" v="1517"/>
        <pc:sldMkLst>
          <pc:docMk/>
          <pc:sldMk cId="3188861035" sldId="264"/>
        </pc:sldMkLst>
      </pc:sldChg>
      <pc:sldChg chg="add del">
        <pc:chgData name="Philippe Baucour" userId="5102170ae7533958" providerId="LiveId" clId="{EB278A8C-66C0-4D07-B146-3BD2E4858645}" dt="2024-07-11T17:37:06.650" v="1521"/>
        <pc:sldMkLst>
          <pc:docMk/>
          <pc:sldMk cId="3467917055" sldId="264"/>
        </pc:sldMkLst>
      </pc:sldChg>
      <pc:sldChg chg="add del">
        <pc:chgData name="Philippe Baucour" userId="5102170ae7533958" providerId="LiveId" clId="{EB278A8C-66C0-4D07-B146-3BD2E4858645}" dt="2024-07-11T18:05:40.798" v="1653"/>
        <pc:sldMkLst>
          <pc:docMk/>
          <pc:sldMk cId="4128492155" sldId="265"/>
        </pc:sldMkLst>
      </pc:sldChg>
      <pc:sldMasterChg chg="modSldLayout">
        <pc:chgData name="Philippe Baucour" userId="5102170ae7533958" providerId="LiveId" clId="{EB278A8C-66C0-4D07-B146-3BD2E4858645}" dt="2024-07-11T12:30:51.471" v="34" actId="14100"/>
        <pc:sldMasterMkLst>
          <pc:docMk/>
          <pc:sldMasterMk cId="3123717849" sldId="2147483660"/>
        </pc:sldMasterMkLst>
        <pc:sldLayoutChg chg="delSp modSp mod">
          <pc:chgData name="Philippe Baucour" userId="5102170ae7533958" providerId="LiveId" clId="{EB278A8C-66C0-4D07-B146-3BD2E4858645}" dt="2024-07-11T12:30:51.471" v="34" actId="14100"/>
          <pc:sldLayoutMkLst>
            <pc:docMk/>
            <pc:sldMasterMk cId="3123717849" sldId="2147483660"/>
            <pc:sldLayoutMk cId="3091887016" sldId="2147483670"/>
          </pc:sldLayoutMkLst>
          <pc:spChg chg="mod">
            <ac:chgData name="Philippe Baucour" userId="5102170ae7533958" providerId="LiveId" clId="{EB278A8C-66C0-4D07-B146-3BD2E4858645}" dt="2024-07-11T12:30:51.471" v="34" actId="14100"/>
            <ac:spMkLst>
              <pc:docMk/>
              <pc:sldMasterMk cId="3123717849" sldId="2147483660"/>
              <pc:sldLayoutMk cId="3091887016" sldId="2147483670"/>
              <ac:spMk id="2" creationId="{066AF011-A499-4054-89BF-A4800A68F60B}"/>
            </ac:spMkLst>
          </pc:spChg>
          <pc:spChg chg="mod">
            <ac:chgData name="Philippe Baucour" userId="5102170ae7533958" providerId="LiveId" clId="{EB278A8C-66C0-4D07-B146-3BD2E4858645}" dt="2024-07-11T12:30:51.471" v="34" actId="14100"/>
            <ac:spMkLst>
              <pc:docMk/>
              <pc:sldMasterMk cId="3123717849" sldId="2147483660"/>
              <pc:sldLayoutMk cId="3091887016" sldId="2147483670"/>
              <ac:spMk id="3" creationId="{066FB6E8-D956-45B5-9B4A-9D31DF466BED}"/>
            </ac:spMkLst>
          </pc:spChg>
          <pc:spChg chg="del">
            <ac:chgData name="Philippe Baucour" userId="5102170ae7533958" providerId="LiveId" clId="{EB278A8C-66C0-4D07-B146-3BD2E4858645}" dt="2024-07-11T12:30:10.442" v="2" actId="478"/>
            <ac:spMkLst>
              <pc:docMk/>
              <pc:sldMasterMk cId="3123717849" sldId="2147483660"/>
              <pc:sldLayoutMk cId="3091887016" sldId="2147483670"/>
              <ac:spMk id="4" creationId="{BECDB9DB-9E62-4292-915C-1DD4134740DB}"/>
            </ac:spMkLst>
          </pc:spChg>
          <pc:spChg chg="del">
            <ac:chgData name="Philippe Baucour" userId="5102170ae7533958" providerId="LiveId" clId="{EB278A8C-66C0-4D07-B146-3BD2E4858645}" dt="2024-07-11T12:30:38.505" v="33" actId="478"/>
            <ac:spMkLst>
              <pc:docMk/>
              <pc:sldMasterMk cId="3123717849" sldId="2147483660"/>
              <pc:sldLayoutMk cId="3091887016" sldId="2147483670"/>
              <ac:spMk id="5" creationId="{2BD462F1-BC30-4172-8353-363123A1DB4E}"/>
            </ac:spMkLst>
          </pc:spChg>
        </pc:sldLayoutChg>
      </pc:sldMasterChg>
    </pc:docChg>
  </pc:docChgLst>
  <pc:docChgLst>
    <pc:chgData name="Philippe Baucour" userId="5102170ae7533958" providerId="LiveId" clId="{6A142262-8341-4E8C-A934-FB3815797C70}"/>
    <pc:docChg chg="undo custSel modSld">
      <pc:chgData name="Philippe Baucour" userId="5102170ae7533958" providerId="LiveId" clId="{6A142262-8341-4E8C-A934-FB3815797C70}" dt="2024-07-02T14:32:39.555" v="94" actId="1036"/>
      <pc:docMkLst>
        <pc:docMk/>
      </pc:docMkLst>
      <pc:sldChg chg="addSp modSp mod modAnim">
        <pc:chgData name="Philippe Baucour" userId="5102170ae7533958" providerId="LiveId" clId="{6A142262-8341-4E8C-A934-FB3815797C70}" dt="2024-07-02T14:32:39.555" v="94" actId="1036"/>
        <pc:sldMkLst>
          <pc:docMk/>
          <pc:sldMk cId="3784089036" sldId="256"/>
        </pc:sldMkLst>
        <pc:spChg chg="mod">
          <ac:chgData name="Philippe Baucour" userId="5102170ae7533958" providerId="LiveId" clId="{6A142262-8341-4E8C-A934-FB3815797C70}" dt="2024-07-02T14:29:17.424" v="21" actId="6549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Philippe Baucour" userId="5102170ae7533958" providerId="LiveId" clId="{6A142262-8341-4E8C-A934-FB3815797C70}" dt="2024-07-02T14:31:47.274" v="45" actId="27636"/>
          <ac:spMkLst>
            <pc:docMk/>
            <pc:sldMk cId="3784089036" sldId="256"/>
            <ac:spMk id="3" creationId="{00000000-0000-0000-0000-000000000000}"/>
          </ac:spMkLst>
        </pc:spChg>
        <pc:picChg chg="add mod">
          <ac:chgData name="Philippe Baucour" userId="5102170ae7533958" providerId="LiveId" clId="{6A142262-8341-4E8C-A934-FB3815797C70}" dt="2024-07-02T14:32:39.555" v="94" actId="1036"/>
          <ac:picMkLst>
            <pc:docMk/>
            <pc:sldMk cId="3784089036" sldId="256"/>
            <ac:picMk id="5" creationId="{1495C4ED-ECE4-4C89-6ECC-62A7AB517B25}"/>
          </ac:picMkLst>
        </pc:picChg>
        <pc:picChg chg="add mod">
          <ac:chgData name="Philippe Baucour" userId="5102170ae7533958" providerId="LiveId" clId="{6A142262-8341-4E8C-A934-FB3815797C70}" dt="2024-07-02T14:32:22.006" v="53" actId="1035"/>
          <ac:picMkLst>
            <pc:docMk/>
            <pc:sldMk cId="3784089036" sldId="256"/>
            <ac:picMk id="6" creationId="{27ABD71E-959D-D6AE-14E8-55298ADDCC3A}"/>
          </ac:picMkLst>
        </pc:picChg>
        <pc:picChg chg="add mod">
          <ac:chgData name="Philippe Baucour" userId="5102170ae7533958" providerId="LiveId" clId="{6A142262-8341-4E8C-A934-FB3815797C70}" dt="2024-07-02T14:32:27.959" v="66" actId="1036"/>
          <ac:picMkLst>
            <pc:docMk/>
            <pc:sldMk cId="3784089036" sldId="256"/>
            <ac:picMk id="7" creationId="{7C3DF4FD-341E-10C2-C987-8DE4D36C778A}"/>
          </ac:picMkLst>
        </pc:picChg>
      </pc:sldChg>
    </pc:docChg>
  </pc:docChgLst>
</pc:chgInfo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jpeg>
</file>

<file path=ppt/media/image37.png>
</file>

<file path=ppt/media/image38.svg>
</file>

<file path=ppt/media/image39.png>
</file>

<file path=ppt/media/image4.jpeg>
</file>

<file path=ppt/media/image40.png>
</file>

<file path=ppt/media/image41.jpeg>
</file>

<file path=ppt/media/image42.png>
</file>

<file path=ppt/media/image43.png>
</file>

<file path=ppt/media/image44.svg>
</file>

<file path=ppt/media/image45.png>
</file>

<file path=ppt/media/image46.png>
</file>

<file path=ppt/media/image5.jpe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6379F-97D6-465A-91C5-C8EF58A2E296}" type="datetimeFigureOut">
              <a:rPr lang="fr-FR" smtClean="0"/>
              <a:t>11/07/2024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E179E-ED4B-4DA3-9949-45D2EA0400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844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Modèle </a:t>
            </a:r>
            <a:r>
              <a:rPr lang="fr-FR" dirty="0" err="1"/>
              <a:t>Dockerisé</a:t>
            </a:r>
            <a:endParaRPr lang="fr-FR" dirty="0"/>
          </a:p>
          <a:p>
            <a:r>
              <a:rPr lang="fr-FR" dirty="0"/>
              <a:t>Les données d'entrainement sont lues à partir d'un disque S3</a:t>
            </a:r>
          </a:p>
          <a:p>
            <a:r>
              <a:rPr lang="fr-FR" dirty="0"/>
              <a:t>Un complément de données d'entrainement validées sont lues à partir d'un autre S3</a:t>
            </a:r>
          </a:p>
          <a:p>
            <a:r>
              <a:rPr lang="fr-FR" dirty="0"/>
              <a:t>Le différentes versions des modèles, paramètres, les tags, les </a:t>
            </a:r>
            <a:r>
              <a:rPr lang="fr-FR" dirty="0" err="1"/>
              <a:t>métrics</a:t>
            </a:r>
            <a:r>
              <a:rPr lang="fr-FR" dirty="0"/>
              <a:t> et les </a:t>
            </a:r>
            <a:r>
              <a:rPr lang="fr-FR" dirty="0" err="1"/>
              <a:t>artifacts</a:t>
            </a:r>
            <a:r>
              <a:rPr lang="fr-FR" dirty="0"/>
              <a:t> sont stockées sur </a:t>
            </a:r>
            <a:r>
              <a:rPr lang="fr-FR" dirty="0" err="1"/>
              <a:t>Heroku</a:t>
            </a:r>
            <a:r>
              <a:rPr lang="fr-FR" dirty="0"/>
              <a:t>/</a:t>
            </a:r>
            <a:r>
              <a:rPr lang="fr-FR" dirty="0" err="1"/>
              <a:t>mlflow</a:t>
            </a:r>
            <a:r>
              <a:rPr lang="fr-FR" dirty="0"/>
              <a:t> </a:t>
            </a:r>
            <a:r>
              <a:rPr lang="fr-FR" dirty="0" err="1"/>
              <a:t>tracking</a:t>
            </a:r>
            <a:r>
              <a:rPr lang="fr-FR" dirty="0"/>
              <a:t> server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E179E-ED4B-4DA3-9949-45D2EA0400D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597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Modèle </a:t>
            </a:r>
            <a:r>
              <a:rPr lang="fr-FR" dirty="0" err="1"/>
              <a:t>Dockerisé</a:t>
            </a:r>
            <a:endParaRPr lang="fr-FR" dirty="0"/>
          </a:p>
          <a:p>
            <a:r>
              <a:rPr lang="fr-FR" dirty="0"/>
              <a:t>Les données d'entrainement sont lues à partir d'un disque S3</a:t>
            </a:r>
          </a:p>
          <a:p>
            <a:r>
              <a:rPr lang="fr-FR" dirty="0"/>
              <a:t>Un complément de données d'entrainement validées sont lues à partir d'un autre S3</a:t>
            </a:r>
          </a:p>
          <a:p>
            <a:r>
              <a:rPr lang="fr-FR" dirty="0"/>
              <a:t>Le différentes versions des modèles, paramètres, les tags, les </a:t>
            </a:r>
            <a:r>
              <a:rPr lang="fr-FR" dirty="0" err="1"/>
              <a:t>métrics</a:t>
            </a:r>
            <a:r>
              <a:rPr lang="fr-FR" dirty="0"/>
              <a:t> et les </a:t>
            </a:r>
            <a:r>
              <a:rPr lang="fr-FR" dirty="0" err="1"/>
              <a:t>artifacts</a:t>
            </a:r>
            <a:r>
              <a:rPr lang="fr-FR" dirty="0"/>
              <a:t> sont stockées sur </a:t>
            </a:r>
            <a:r>
              <a:rPr lang="fr-FR" dirty="0" err="1"/>
              <a:t>Heroku</a:t>
            </a:r>
            <a:r>
              <a:rPr lang="fr-FR" dirty="0"/>
              <a:t>/</a:t>
            </a:r>
            <a:r>
              <a:rPr lang="fr-FR" dirty="0" err="1"/>
              <a:t>mlflow</a:t>
            </a:r>
            <a:r>
              <a:rPr lang="fr-FR" dirty="0"/>
              <a:t> </a:t>
            </a:r>
            <a:r>
              <a:rPr lang="fr-FR" dirty="0" err="1"/>
              <a:t>tracking</a:t>
            </a:r>
            <a:r>
              <a:rPr lang="fr-FR" dirty="0"/>
              <a:t> server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E179E-ED4B-4DA3-9949-45D2EA0400D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3968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Utiliser Ray pour entrainer le modèle ?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E179E-ED4B-4DA3-9949-45D2EA0400D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85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4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59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68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983" y="181232"/>
            <a:ext cx="11386751" cy="677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983" y="1007076"/>
            <a:ext cx="11386751" cy="509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87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9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45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93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548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02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71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6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7178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6.png"/><Relationship Id="rId16" Type="http://schemas.openxmlformats.org/officeDocument/2006/relationships/image" Target="../media/image20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28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svg"/><Relationship Id="rId5" Type="http://schemas.openxmlformats.org/officeDocument/2006/relationships/image" Target="../media/image37.png"/><Relationship Id="rId4" Type="http://schemas.openxmlformats.org/officeDocument/2006/relationships/image" Target="../media/image3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jpe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een Lock In A 3D Electronic System">
            <a:extLst>
              <a:ext uri="{FF2B5EF4-FFF2-40B4-BE49-F238E27FC236}">
                <a16:creationId xmlns:a16="http://schemas.microsoft.com/office/drawing/2014/main" id="{547A25EA-64CB-330C-9D61-366F041935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1" b="6368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5A93C08-5026-4474-A6D5-87A03C135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78823" cy="6028256"/>
          </a:xfrm>
          <a:custGeom>
            <a:avLst/>
            <a:gdLst>
              <a:gd name="connsiteX0" fmla="*/ 0 w 5578823"/>
              <a:gd name="connsiteY0" fmla="*/ 0 h 6028256"/>
              <a:gd name="connsiteX1" fmla="*/ 3897606 w 5578823"/>
              <a:gd name="connsiteY1" fmla="*/ 0 h 6028256"/>
              <a:gd name="connsiteX2" fmla="*/ 4274232 w 5578823"/>
              <a:gd name="connsiteY2" fmla="*/ 360545 h 6028256"/>
              <a:gd name="connsiteX3" fmla="*/ 4673934 w 5578823"/>
              <a:gd name="connsiteY3" fmla="*/ 738354 h 6028256"/>
              <a:gd name="connsiteX4" fmla="*/ 5421862 w 5578823"/>
              <a:gd name="connsiteY4" fmla="*/ 1773839 h 6028256"/>
              <a:gd name="connsiteX5" fmla="*/ 5469198 w 5578823"/>
              <a:gd name="connsiteY5" fmla="*/ 3329255 h 6028256"/>
              <a:gd name="connsiteX6" fmla="*/ 4741546 w 5578823"/>
              <a:gd name="connsiteY6" fmla="*/ 4877588 h 6028256"/>
              <a:gd name="connsiteX7" fmla="*/ 1325600 w 5578823"/>
              <a:gd name="connsiteY7" fmla="*/ 5980388 h 6028256"/>
              <a:gd name="connsiteX8" fmla="*/ 137593 w 5578823"/>
              <a:gd name="connsiteY8" fmla="*/ 5804042 h 6028256"/>
              <a:gd name="connsiteX9" fmla="*/ 0 w 5578823"/>
              <a:gd name="connsiteY9" fmla="*/ 5760161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61999" y="867878"/>
            <a:ext cx="4127635" cy="2828223"/>
          </a:xfrm>
        </p:spPr>
        <p:txBody>
          <a:bodyPr>
            <a:normAutofit/>
          </a:bodyPr>
          <a:lstStyle/>
          <a:p>
            <a:pPr algn="l"/>
            <a:r>
              <a:rPr lang="fr-FR" sz="4400" dirty="0" err="1"/>
              <a:t>Fraud</a:t>
            </a:r>
            <a:r>
              <a:rPr lang="fr-FR" sz="4400" dirty="0"/>
              <a:t> </a:t>
            </a:r>
            <a:r>
              <a:rPr lang="fr-FR" sz="4400" dirty="0" err="1"/>
              <a:t>Detection</a:t>
            </a:r>
            <a:endParaRPr lang="fr-FR" sz="4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762000" y="3801979"/>
            <a:ext cx="4048126" cy="1789351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fr-FR" dirty="0" err="1"/>
              <a:t>Chandrahas</a:t>
            </a:r>
            <a:r>
              <a:rPr lang="fr-FR" dirty="0"/>
              <a:t> CHOUDHARY</a:t>
            </a:r>
          </a:p>
          <a:p>
            <a:pPr algn="l"/>
            <a:r>
              <a:rPr lang="fr-FR" dirty="0"/>
              <a:t>Dominique OURMIAH </a:t>
            </a:r>
          </a:p>
          <a:p>
            <a:pPr algn="l"/>
            <a:r>
              <a:rPr lang="fr-FR" dirty="0"/>
              <a:t>Patrice SINNAH </a:t>
            </a:r>
          </a:p>
          <a:p>
            <a:pPr algn="l"/>
            <a:r>
              <a:rPr lang="fr-FR" dirty="0"/>
              <a:t>Philippe BAUCOUR </a:t>
            </a:r>
          </a:p>
        </p:txBody>
      </p:sp>
      <p:pic>
        <p:nvPicPr>
          <p:cNvPr id="5" name="Picture 2" descr="Philippe BAUCOUR">
            <a:extLst>
              <a:ext uri="{FF2B5EF4-FFF2-40B4-BE49-F238E27FC236}">
                <a16:creationId xmlns:a16="http://schemas.microsoft.com/office/drawing/2014/main" id="{1495C4ED-ECE4-4C89-6ECC-62A7AB517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13" y="5211944"/>
            <a:ext cx="322016" cy="322016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Dominique Ourmiah">
            <a:extLst>
              <a:ext uri="{FF2B5EF4-FFF2-40B4-BE49-F238E27FC236}">
                <a16:creationId xmlns:a16="http://schemas.microsoft.com/office/drawing/2014/main" id="{27ABD71E-959D-D6AE-14E8-55298ADDC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67" y="4291143"/>
            <a:ext cx="321509" cy="321509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atrice SINNAH">
            <a:extLst>
              <a:ext uri="{FF2B5EF4-FFF2-40B4-BE49-F238E27FC236}">
                <a16:creationId xmlns:a16="http://schemas.microsoft.com/office/drawing/2014/main" id="{7C3DF4FD-341E-10C2-C987-8DE4D36C7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67" y="4751544"/>
            <a:ext cx="321509" cy="321509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handrahas M.">
            <a:extLst>
              <a:ext uri="{FF2B5EF4-FFF2-40B4-BE49-F238E27FC236}">
                <a16:creationId xmlns:a16="http://schemas.microsoft.com/office/drawing/2014/main" id="{4C940371-3563-2432-E9AB-6DF7B2BF7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21" y="3831851"/>
            <a:ext cx="320400" cy="320400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1F43E4-79F5-D79B-4144-E503626D9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7D4E3A-E4CB-225F-5D79-C1E1245FE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Détection des fraudes à la carte bancaire</a:t>
            </a:r>
          </a:p>
          <a:p>
            <a:r>
              <a:rPr lang="fr-FR" dirty="0"/>
              <a:t>EDA</a:t>
            </a:r>
          </a:p>
          <a:p>
            <a:r>
              <a:rPr lang="fr-FR" dirty="0"/>
              <a:t>Créer une infra pour :</a:t>
            </a:r>
          </a:p>
          <a:p>
            <a:pPr lvl="1"/>
            <a:r>
              <a:rPr lang="fr-FR" dirty="0"/>
              <a:t>Utiliser un modèle</a:t>
            </a:r>
          </a:p>
          <a:p>
            <a:pPr lvl="1"/>
            <a:r>
              <a:rPr lang="fr-FR" dirty="0"/>
              <a:t>Récupérer des transactions</a:t>
            </a:r>
          </a:p>
          <a:p>
            <a:pPr lvl="1"/>
            <a:r>
              <a:rPr lang="fr-FR" dirty="0"/>
              <a:t>Faire des prédictions avec le modèle</a:t>
            </a:r>
          </a:p>
          <a:p>
            <a:pPr lvl="1"/>
            <a:r>
              <a:rPr lang="fr-FR" dirty="0"/>
              <a:t>Sonner l'alarme en cas de fraude</a:t>
            </a:r>
          </a:p>
          <a:p>
            <a:pPr lvl="1"/>
            <a:r>
              <a:rPr lang="fr-FR" dirty="0"/>
              <a:t>Stocker les résultats des prédictions</a:t>
            </a:r>
          </a:p>
          <a:p>
            <a:pPr lvl="1"/>
            <a:r>
              <a:rPr lang="fr-FR" dirty="0"/>
              <a:t>Surveiller le modèle</a:t>
            </a:r>
          </a:p>
          <a:p>
            <a:pPr lvl="1"/>
            <a:r>
              <a:rPr lang="fr-FR" dirty="0"/>
              <a:t>Réentraîner le modèle le cas échéant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BCA8184-8269-CE03-FA51-2EAA948A8FCE}"/>
              </a:ext>
            </a:extLst>
          </p:cNvPr>
          <p:cNvGrpSpPr/>
          <p:nvPr/>
        </p:nvGrpSpPr>
        <p:grpSpPr>
          <a:xfrm>
            <a:off x="8318845" y="-418070"/>
            <a:ext cx="3996607" cy="2568146"/>
            <a:chOff x="8158210" y="-214184"/>
            <a:chExt cx="3996607" cy="2568146"/>
          </a:xfrm>
        </p:grpSpPr>
        <p:pic>
          <p:nvPicPr>
            <p:cNvPr id="1026" name="Picture 2" descr="Fork Me On Github - Just Stickers">
              <a:extLst>
                <a:ext uri="{FF2B5EF4-FFF2-40B4-BE49-F238E27FC236}">
                  <a16:creationId xmlns:a16="http://schemas.microsoft.com/office/drawing/2014/main" id="{337FB179-7041-EC4C-E835-9CA5F32328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96592">
              <a:off x="9391710" y="-214184"/>
              <a:ext cx="2568146" cy="25681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F72C8C9A-2F69-D35D-1A83-9CE58983FE72}"/>
                </a:ext>
              </a:extLst>
            </p:cNvPr>
            <p:cNvSpPr txBox="1"/>
            <p:nvPr/>
          </p:nvSpPr>
          <p:spPr>
            <a:xfrm rot="699358">
              <a:off x="8158210" y="1575486"/>
              <a:ext cx="39966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https://github.com/40tude/fraud_detection</a:t>
              </a:r>
            </a:p>
          </p:txBody>
        </p:sp>
      </p:grpSp>
      <p:pic>
        <p:nvPicPr>
          <p:cNvPr id="7" name="Graphique 6" descr="Nuage de points avec un remplissage uni">
            <a:extLst>
              <a:ext uri="{FF2B5EF4-FFF2-40B4-BE49-F238E27FC236}">
                <a16:creationId xmlns:a16="http://schemas.microsoft.com/office/drawing/2014/main" id="{984CDEA8-08EB-1CF0-D4FC-53A75A352A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13200" y="2661820"/>
            <a:ext cx="368400" cy="368400"/>
          </a:xfrm>
          <a:prstGeom prst="rect">
            <a:avLst/>
          </a:prstGeom>
        </p:spPr>
      </p:pic>
      <p:pic>
        <p:nvPicPr>
          <p:cNvPr id="9" name="Graphique 8" descr="Transférer avec un remplissage uni">
            <a:extLst>
              <a:ext uri="{FF2B5EF4-FFF2-40B4-BE49-F238E27FC236}">
                <a16:creationId xmlns:a16="http://schemas.microsoft.com/office/drawing/2014/main" id="{90B0BF38-1035-E54D-7E3C-F42C4D2A06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13200" y="3130718"/>
            <a:ext cx="368400" cy="368400"/>
          </a:xfrm>
          <a:prstGeom prst="rect">
            <a:avLst/>
          </a:prstGeom>
        </p:spPr>
      </p:pic>
      <p:pic>
        <p:nvPicPr>
          <p:cNvPr id="11" name="Graphique 10" descr="Sirène avec un remplissage uni">
            <a:extLst>
              <a:ext uri="{FF2B5EF4-FFF2-40B4-BE49-F238E27FC236}">
                <a16:creationId xmlns:a16="http://schemas.microsoft.com/office/drawing/2014/main" id="{BE8AC27C-B200-AB19-66E0-DC7E6B123A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13200" y="4067616"/>
            <a:ext cx="368400" cy="368400"/>
          </a:xfrm>
          <a:prstGeom prst="rect">
            <a:avLst/>
          </a:prstGeom>
        </p:spPr>
      </p:pic>
      <p:pic>
        <p:nvPicPr>
          <p:cNvPr id="13" name="Graphique 12" descr="Base de données avec un remplissage uni">
            <a:extLst>
              <a:ext uri="{FF2B5EF4-FFF2-40B4-BE49-F238E27FC236}">
                <a16:creationId xmlns:a16="http://schemas.microsoft.com/office/drawing/2014/main" id="{8434E345-20B5-C902-F2B5-EED11F3585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13200" y="4536514"/>
            <a:ext cx="368400" cy="368400"/>
          </a:xfrm>
          <a:prstGeom prst="rect">
            <a:avLst/>
          </a:prstGeom>
        </p:spPr>
      </p:pic>
      <p:pic>
        <p:nvPicPr>
          <p:cNvPr id="15" name="Graphique 14" descr="Stéthoscope avec un remplissage uni">
            <a:extLst>
              <a:ext uri="{FF2B5EF4-FFF2-40B4-BE49-F238E27FC236}">
                <a16:creationId xmlns:a16="http://schemas.microsoft.com/office/drawing/2014/main" id="{31A6B09A-D65D-4135-8985-03FAF17FB5D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613200" y="4991012"/>
            <a:ext cx="368400" cy="368400"/>
          </a:xfrm>
          <a:prstGeom prst="rect">
            <a:avLst/>
          </a:prstGeom>
        </p:spPr>
      </p:pic>
      <p:pic>
        <p:nvPicPr>
          <p:cNvPr id="17" name="Graphique 16" descr="Yoga avec un remplissage uni">
            <a:extLst>
              <a:ext uri="{FF2B5EF4-FFF2-40B4-BE49-F238E27FC236}">
                <a16:creationId xmlns:a16="http://schemas.microsoft.com/office/drawing/2014/main" id="{112DF44E-FB81-C9EE-39D1-961E28845EB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613200" y="5416709"/>
            <a:ext cx="368400" cy="368400"/>
          </a:xfrm>
          <a:prstGeom prst="rect">
            <a:avLst/>
          </a:prstGeom>
        </p:spPr>
      </p:pic>
      <p:pic>
        <p:nvPicPr>
          <p:cNvPr id="19" name="Graphique 18" descr="Pensée avec un remplissage uni">
            <a:extLst>
              <a:ext uri="{FF2B5EF4-FFF2-40B4-BE49-F238E27FC236}">
                <a16:creationId xmlns:a16="http://schemas.microsoft.com/office/drawing/2014/main" id="{D4DC6A5B-E3BF-CE1B-18AD-AC951F70682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613200" y="3598718"/>
            <a:ext cx="368400" cy="36840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6F44F83-F124-DB4B-0193-8D82EEE42DA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93704" y="2137920"/>
            <a:ext cx="4665577" cy="374935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829B7FE7-A03D-86DA-D78A-A6769CB7237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386833" y="2952469"/>
            <a:ext cx="4665578" cy="236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98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310ACA-0ADE-13F4-6775-ECEED8E30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EDA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16E332-8EB2-6AB5-8A69-A2F9DD1E4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983" y="1007076"/>
            <a:ext cx="5653217" cy="5097007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Train dataset très propre</a:t>
            </a:r>
          </a:p>
          <a:p>
            <a:r>
              <a:rPr lang="fr-FR" dirty="0"/>
              <a:t>           23 features</a:t>
            </a:r>
            <a:br>
              <a:rPr lang="fr-FR" dirty="0"/>
            </a:br>
            <a:r>
              <a:rPr lang="fr-FR" dirty="0"/>
              <a:t>555_000    lignes</a:t>
            </a:r>
            <a:br>
              <a:rPr lang="fr-FR" dirty="0"/>
            </a:br>
            <a:endParaRPr lang="fr-FR" dirty="0"/>
          </a:p>
          <a:p>
            <a:r>
              <a:rPr lang="fr-FR" dirty="0"/>
              <a:t>Que 0.38% de fraudes</a:t>
            </a:r>
          </a:p>
          <a:p>
            <a:endParaRPr lang="fr-FR" dirty="0"/>
          </a:p>
          <a:p>
            <a:r>
              <a:rPr lang="fr-FR" dirty="0"/>
              <a:t>Surveiller le taux de faux négatifs</a:t>
            </a:r>
            <a:br>
              <a:rPr lang="fr-FR" dirty="0"/>
            </a:br>
            <a:endParaRPr lang="fr-FR" dirty="0"/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modèle à base de </a:t>
            </a:r>
            <a:r>
              <a:rPr lang="fr-FR" dirty="0" err="1"/>
              <a:t>RandomForest</a:t>
            </a:r>
            <a:r>
              <a:rPr lang="fr-FR" dirty="0"/>
              <a:t> et SMOTE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DD0C69D-B9C8-1281-EEA4-7285782AB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587" y="4389766"/>
            <a:ext cx="5605145" cy="171431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E37ADCB-A2FC-E316-7215-2B58AD5F7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220" y="936000"/>
            <a:ext cx="5543511" cy="327969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40E0799-6A77-EC8A-C4F0-1D981703F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220" y="943200"/>
            <a:ext cx="5543511" cy="312256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8B8D216-B04F-BDBC-93C6-EF4AE9352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2219" y="936000"/>
            <a:ext cx="5543511" cy="268737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A1B10BA-1367-76AF-69CB-A89CAAA961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1401" y="496701"/>
            <a:ext cx="5605145" cy="371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19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7D1850-17F3-E403-43D4-25AEA5BA9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Infra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F9C9163-7A4D-E011-B1D6-8B2703943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8401" y="181232"/>
            <a:ext cx="9155334" cy="586299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E255BC1-E8C5-3A64-CEF9-8E76E78DF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56" y="740980"/>
            <a:ext cx="5589620" cy="45952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0C28BD0-3496-EED1-D502-305CADA4AE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204" y="3135980"/>
            <a:ext cx="6604147" cy="35857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9BCD3DC-2075-D934-45AB-7AFC1AC06CE2}"/>
              </a:ext>
            </a:extLst>
          </p:cNvPr>
          <p:cNvSpPr/>
          <p:nvPr/>
        </p:nvSpPr>
        <p:spPr>
          <a:xfrm>
            <a:off x="9515244" y="994597"/>
            <a:ext cx="352800" cy="554400"/>
          </a:xfrm>
          <a:prstGeom prst="rect">
            <a:avLst/>
          </a:prstGeom>
          <a:solidFill>
            <a:srgbClr val="FFF5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AD26F80-8BA2-E0BF-EB4F-EECE5E4FF5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7041" y="1343124"/>
            <a:ext cx="8386840" cy="35857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Graphique 8" descr="Enveloppe avec un remplissage uni">
            <a:extLst>
              <a:ext uri="{FF2B5EF4-FFF2-40B4-BE49-F238E27FC236}">
                <a16:creationId xmlns:a16="http://schemas.microsoft.com/office/drawing/2014/main" id="{D1507954-4D0B-A0A0-36AE-4B248607C8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01217" y="3429000"/>
            <a:ext cx="914400" cy="91440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846EF70-D9BC-8B76-355D-5025EA62B49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60841" y="2592607"/>
            <a:ext cx="10401946" cy="25871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F39146D4-9D6D-DB3F-3DD4-57441BF0E9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09666" y="1943944"/>
            <a:ext cx="7994400" cy="387659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05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7D1850-17F3-E403-43D4-25AEA5BA9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Infra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F9C9163-7A4D-E011-B1D6-8B2703943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8401" y="181232"/>
            <a:ext cx="9155334" cy="5862996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5CF08CAD-FC5B-8911-8079-525E41E91DFD}"/>
              </a:ext>
            </a:extLst>
          </p:cNvPr>
          <p:cNvGrpSpPr/>
          <p:nvPr/>
        </p:nvGrpSpPr>
        <p:grpSpPr>
          <a:xfrm>
            <a:off x="5881861" y="3869060"/>
            <a:ext cx="2134052" cy="1535953"/>
            <a:chOff x="2145061" y="708260"/>
            <a:chExt cx="2134052" cy="1535953"/>
          </a:xfrm>
        </p:grpSpPr>
        <p:pic>
          <p:nvPicPr>
            <p:cNvPr id="4" name="Picture 2" descr="Logo">
              <a:extLst>
                <a:ext uri="{FF2B5EF4-FFF2-40B4-BE49-F238E27FC236}">
                  <a16:creationId xmlns:a16="http://schemas.microsoft.com/office/drawing/2014/main" id="{DD5F4BA0-BAC0-178C-F97E-01F4923DCB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4009" y="1088749"/>
              <a:ext cx="1716157" cy="3158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3604BA2-41AB-2317-FCFB-612E6AD00900}"/>
                </a:ext>
              </a:extLst>
            </p:cNvPr>
            <p:cNvSpPr/>
            <p:nvPr/>
          </p:nvSpPr>
          <p:spPr>
            <a:xfrm>
              <a:off x="2145061" y="708260"/>
              <a:ext cx="2134052" cy="1535953"/>
            </a:xfrm>
            <a:prstGeom prst="rect">
              <a:avLst/>
            </a:prstGeom>
            <a:solidFill>
              <a:srgbClr val="DA301F">
                <a:alpha val="50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2" name="Connecteur : en angle 11">
            <a:extLst>
              <a:ext uri="{FF2B5EF4-FFF2-40B4-BE49-F238E27FC236}">
                <a16:creationId xmlns:a16="http://schemas.microsoft.com/office/drawing/2014/main" id="{4B4A2E35-9502-A415-54E1-5A9EC577E67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393959" y="1818840"/>
            <a:ext cx="3713013" cy="3459331"/>
          </a:xfrm>
          <a:prstGeom prst="bentConnector3">
            <a:avLst>
              <a:gd name="adj1" fmla="val 111276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 : en angle 18">
            <a:extLst>
              <a:ext uri="{FF2B5EF4-FFF2-40B4-BE49-F238E27FC236}">
                <a16:creationId xmlns:a16="http://schemas.microsoft.com/office/drawing/2014/main" id="{A04034DF-0D21-DD20-48C2-749C8AA579F5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 flipV="1">
            <a:off x="6948887" y="3559548"/>
            <a:ext cx="1446314" cy="309511"/>
          </a:xfrm>
          <a:prstGeom prst="bentConnector2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40FCC920-2660-C846-62B9-86FCA7925917}"/>
              </a:ext>
            </a:extLst>
          </p:cNvPr>
          <p:cNvSpPr/>
          <p:nvPr/>
        </p:nvSpPr>
        <p:spPr>
          <a:xfrm>
            <a:off x="9544044" y="1066597"/>
            <a:ext cx="352800" cy="554400"/>
          </a:xfrm>
          <a:prstGeom prst="rect">
            <a:avLst/>
          </a:prstGeom>
          <a:solidFill>
            <a:srgbClr val="FFF5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Graphique 27" descr="Éclair avec un remplissage uni">
            <a:extLst>
              <a:ext uri="{FF2B5EF4-FFF2-40B4-BE49-F238E27FC236}">
                <a16:creationId xmlns:a16="http://schemas.microsoft.com/office/drawing/2014/main" id="{E6638B62-CE53-3696-7315-BE62843723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77643" y="3112730"/>
            <a:ext cx="914400" cy="914400"/>
          </a:xfrm>
          <a:prstGeom prst="rect">
            <a:avLst/>
          </a:prstGeom>
        </p:spPr>
      </p:pic>
      <p:grpSp>
        <p:nvGrpSpPr>
          <p:cNvPr id="33" name="Groupe 32">
            <a:extLst>
              <a:ext uri="{FF2B5EF4-FFF2-40B4-BE49-F238E27FC236}">
                <a16:creationId xmlns:a16="http://schemas.microsoft.com/office/drawing/2014/main" id="{CE686724-022D-AF4D-2C8E-4C016FEC3707}"/>
              </a:ext>
            </a:extLst>
          </p:cNvPr>
          <p:cNvGrpSpPr/>
          <p:nvPr/>
        </p:nvGrpSpPr>
        <p:grpSpPr>
          <a:xfrm>
            <a:off x="4672800" y="2675990"/>
            <a:ext cx="3664800" cy="261610"/>
            <a:chOff x="4672800" y="2675990"/>
            <a:chExt cx="3664800" cy="261610"/>
          </a:xfrm>
        </p:grpSpPr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105B4FB4-71E4-1E9A-3EDA-3C1554ED1AB1}"/>
                </a:ext>
              </a:extLst>
            </p:cNvPr>
            <p:cNvCxnSpPr/>
            <p:nvPr/>
          </p:nvCxnSpPr>
          <p:spPr>
            <a:xfrm flipH="1">
              <a:off x="4672800" y="2937600"/>
              <a:ext cx="3664800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A4FB32C2-C047-CDD7-C510-633C1FCD73C8}"/>
                </a:ext>
              </a:extLst>
            </p:cNvPr>
            <p:cNvSpPr txBox="1"/>
            <p:nvPr/>
          </p:nvSpPr>
          <p:spPr>
            <a:xfrm>
              <a:off x="4777643" y="2675990"/>
              <a:ext cx="1666357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FR" sz="1100" dirty="0" err="1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Validated</a:t>
              </a:r>
              <a:r>
                <a:rPr lang="fr-FR" sz="110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dataset</a:t>
              </a:r>
              <a:endParaRPr lang="fr-FR" sz="11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7" name="Image 36">
            <a:extLst>
              <a:ext uri="{FF2B5EF4-FFF2-40B4-BE49-F238E27FC236}">
                <a16:creationId xmlns:a16="http://schemas.microsoft.com/office/drawing/2014/main" id="{F5B05621-FEA6-9169-F004-F469E8DF79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0924" y="2365202"/>
            <a:ext cx="7610958" cy="35052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98BD3BE0-9781-8122-F0C9-7184A86652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0432" y="2093064"/>
            <a:ext cx="7164735" cy="36546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699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voir plus de perspectives améliore ton leadership | Surdek">
            <a:extLst>
              <a:ext uri="{FF2B5EF4-FFF2-40B4-BE49-F238E27FC236}">
                <a16:creationId xmlns:a16="http://schemas.microsoft.com/office/drawing/2014/main" id="{6A4B0503-65BD-31C9-57DE-F9F2ED0ADA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9" r="22558" b="1"/>
          <a:stretch/>
        </p:blipFill>
        <p:spPr bwMode="auto"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ABC79E-2F9D-4357-8DD8-5823FFE92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00" y="949898"/>
            <a:ext cx="5639052" cy="5146103"/>
          </a:xfrm>
        </p:spPr>
        <p:txBody>
          <a:bodyPr>
            <a:normAutofit fontScale="92500"/>
          </a:bodyPr>
          <a:lstStyle/>
          <a:p>
            <a:r>
              <a:rPr lang="fr-FR" sz="2400" dirty="0"/>
              <a:t>Utiliser Ray lors des entrainements </a:t>
            </a:r>
          </a:p>
          <a:p>
            <a:r>
              <a:rPr lang="fr-FR" sz="2400" dirty="0"/>
              <a:t>Déporter les prédictions sur une machine </a:t>
            </a:r>
            <a:r>
              <a:rPr lang="fr-FR" sz="2400" dirty="0" err="1"/>
              <a:t>remote</a:t>
            </a:r>
            <a:endParaRPr lang="fr-FR" sz="2400" dirty="0"/>
          </a:p>
          <a:p>
            <a:r>
              <a:rPr lang="fr-FR" sz="2400" dirty="0"/>
              <a:t>Terminer le monitoring avec </a:t>
            </a:r>
            <a:r>
              <a:rPr lang="fr-FR" sz="2400" dirty="0" err="1"/>
              <a:t>Evidently</a:t>
            </a:r>
            <a:endParaRPr lang="fr-FR" sz="2400" dirty="0"/>
          </a:p>
          <a:p>
            <a:r>
              <a:rPr lang="fr-FR" sz="2400" dirty="0"/>
              <a:t>Scripter tout le déploiement avec </a:t>
            </a:r>
            <a:r>
              <a:rPr lang="fr-FR" sz="2400" dirty="0" err="1"/>
              <a:t>Terraform</a:t>
            </a:r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Une belle aventure humaine. Merci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1CC3A43-E091-FA83-413A-96C61974B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00" y="91512"/>
            <a:ext cx="5334000" cy="858386"/>
          </a:xfrm>
        </p:spPr>
        <p:txBody>
          <a:bodyPr>
            <a:normAutofit/>
          </a:bodyPr>
          <a:lstStyle/>
          <a:p>
            <a:r>
              <a:rPr lang="fr-FR" sz="4000" dirty="0"/>
              <a:t>Perspectives</a:t>
            </a:r>
          </a:p>
        </p:txBody>
      </p:sp>
      <p:pic>
        <p:nvPicPr>
          <p:cNvPr id="6146" name="Picture 2" descr="HashiCorp Terraform - Visual Studio Marketplace">
            <a:extLst>
              <a:ext uri="{FF2B5EF4-FFF2-40B4-BE49-F238E27FC236}">
                <a16:creationId xmlns:a16="http://schemas.microsoft.com/office/drawing/2014/main" id="{5789A8BE-C4AF-AD88-B27C-DC97283D6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565" y="3522949"/>
            <a:ext cx="367200" cy="3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que 5" descr="Smartphone avec un remplissage uni">
            <a:extLst>
              <a:ext uri="{FF2B5EF4-FFF2-40B4-BE49-F238E27FC236}">
                <a16:creationId xmlns:a16="http://schemas.microsoft.com/office/drawing/2014/main" id="{CAD31CA0-FD85-2F1D-C390-27DF320E46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86163" y="2026956"/>
            <a:ext cx="367200" cy="3672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4CE75C0-9F80-D2AE-8795-7662164470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27462" y="1056373"/>
            <a:ext cx="374400" cy="36720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C672CD6-C6A3-612E-58CF-704D21BD0F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11910" y="2562519"/>
            <a:ext cx="358457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875074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RegularSeedRightStep">
      <a:dk1>
        <a:srgbClr val="000000"/>
      </a:dk1>
      <a:lt1>
        <a:srgbClr val="FFFFFF"/>
      </a:lt1>
      <a:dk2>
        <a:srgbClr val="1D2733"/>
      </a:dk2>
      <a:lt2>
        <a:srgbClr val="E8E2E5"/>
      </a:lt2>
      <a:accent1>
        <a:srgbClr val="46B47E"/>
      </a:accent1>
      <a:accent2>
        <a:srgbClr val="3BB1A8"/>
      </a:accent2>
      <a:accent3>
        <a:srgbClr val="4D9BC3"/>
      </a:accent3>
      <a:accent4>
        <a:srgbClr val="3B58B1"/>
      </a:accent4>
      <a:accent5>
        <a:srgbClr val="614DC3"/>
      </a:accent5>
      <a:accent6>
        <a:srgbClr val="813BB1"/>
      </a:accent6>
      <a:hlink>
        <a:srgbClr val="BF3F7E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242</Words>
  <Application>Microsoft Office PowerPoint</Application>
  <PresentationFormat>Grand écran</PresentationFormat>
  <Paragraphs>48</Paragraphs>
  <Slides>6</Slides>
  <Notes>3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Aptos</vt:lpstr>
      <vt:lpstr>Arial</vt:lpstr>
      <vt:lpstr>Avenir Next LT Pro</vt:lpstr>
      <vt:lpstr>Avenir Next LT Pro Light</vt:lpstr>
      <vt:lpstr>Courier New</vt:lpstr>
      <vt:lpstr>Sitka Subheading</vt:lpstr>
      <vt:lpstr>PebbleVTI</vt:lpstr>
      <vt:lpstr>Fraud Detection</vt:lpstr>
      <vt:lpstr>Le projet</vt:lpstr>
      <vt:lpstr>EDA</vt:lpstr>
      <vt:lpstr>Infra</vt:lpstr>
      <vt:lpstr>Infra</vt:lpstr>
      <vt:lpstr>Perspectives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Philippe Baucour</cp:lastModifiedBy>
  <cp:revision>25</cp:revision>
  <dcterms:created xsi:type="dcterms:W3CDTF">2024-07-02T14:19:21Z</dcterms:created>
  <dcterms:modified xsi:type="dcterms:W3CDTF">2024-07-12T11:46:47Z</dcterms:modified>
</cp:coreProperties>
</file>

<file path=docProps/thumbnail.jpeg>
</file>